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ad0a37802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00890f58a4021"/>
  </p:sldMasterIdLst>
  <p:sldIdLst>
    <p:sldId xmlns:r="http://schemas.openxmlformats.org/officeDocument/2006/relationships" id="256" r:id="Redae20d93f3843b6"/>
    <p:sldId xmlns:r="http://schemas.openxmlformats.org/officeDocument/2006/relationships" id="257" r:id="R6bacd04ed0c2498e"/>
    <p:sldId xmlns:r="http://schemas.openxmlformats.org/officeDocument/2006/relationships" id="258" r:id="Ref9ba7c2bd654c43"/>
    <p:sldId xmlns:r="http://schemas.openxmlformats.org/officeDocument/2006/relationships" id="259" r:id="R4e56f64277e74058"/>
    <p:sldId xmlns:r="http://schemas.openxmlformats.org/officeDocument/2006/relationships" id="260" r:id="R8ef5abdfaedd4523"/>
    <p:sldId xmlns:r="http://schemas.openxmlformats.org/officeDocument/2006/relationships" id="261" r:id="R376e07cfa8df44c7"/>
    <p:sldId xmlns:r="http://schemas.openxmlformats.org/officeDocument/2006/relationships" id="262" r:id="R49bef5e4c009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00890f58a4021" /><Relationship Type="http://schemas.openxmlformats.org/officeDocument/2006/relationships/slide" Target="/ppt/slides/slide1.xml" Id="Redae20d93f3843b6" /><Relationship Type="http://schemas.openxmlformats.org/officeDocument/2006/relationships/slide" Target="/ppt/slides/slide2.xml" Id="R6bacd04ed0c2498e" /><Relationship Type="http://schemas.openxmlformats.org/officeDocument/2006/relationships/slide" Target="/ppt/slides/slide3.xml" Id="Ref9ba7c2bd654c43" /><Relationship Type="http://schemas.openxmlformats.org/officeDocument/2006/relationships/slide" Target="/ppt/slides/slide4.xml" Id="R4e56f64277e74058" /><Relationship Type="http://schemas.openxmlformats.org/officeDocument/2006/relationships/slide" Target="/ppt/slides/slide5.xml" Id="R8ef5abdfaedd4523" /><Relationship Type="http://schemas.openxmlformats.org/officeDocument/2006/relationships/slide" Target="/ppt/slides/slide6.xml" Id="R376e07cfa8df44c7" /><Relationship Type="http://schemas.openxmlformats.org/officeDocument/2006/relationships/slide" Target="/ppt/slides/slide7.xml" Id="R49bef5e4c009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e348060d4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fb00bd69c43eb" /><Relationship Type="http://schemas.openxmlformats.org/officeDocument/2006/relationships/theme" Target="/ppt/slideMasters/theme/theme1.xml" Id="R5ffff81f6d7a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fb00bd69c43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626bf3aed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5e759b0754c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451a09b8a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3022604d1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cb03f7b9a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775d1442f4e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38b3b10f47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