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87f2e3f90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fd6da314144a2"/>
  </p:sldMasterIdLst>
  <p:sldIdLst>
    <p:sldId xmlns:r="http://schemas.openxmlformats.org/officeDocument/2006/relationships" id="256" r:id="Rbbb44f8aef2a47d2"/>
    <p:sldId xmlns:r="http://schemas.openxmlformats.org/officeDocument/2006/relationships" id="257" r:id="Rcf44b0a2a45c4402"/>
    <p:sldId xmlns:r="http://schemas.openxmlformats.org/officeDocument/2006/relationships" id="258" r:id="R8f17afd86b164c84"/>
    <p:sldId xmlns:r="http://schemas.openxmlformats.org/officeDocument/2006/relationships" id="259" r:id="Rd6193e0634944758"/>
    <p:sldId xmlns:r="http://schemas.openxmlformats.org/officeDocument/2006/relationships" id="260" r:id="Rad6339c3502e4eff"/>
    <p:sldId xmlns:r="http://schemas.openxmlformats.org/officeDocument/2006/relationships" id="261" r:id="Ra0cb0e1d1bb74ca5"/>
    <p:sldId xmlns:r="http://schemas.openxmlformats.org/officeDocument/2006/relationships" id="262" r:id="Rd1b17b69db25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fd6da314144a2" /><Relationship Type="http://schemas.openxmlformats.org/officeDocument/2006/relationships/slide" Target="/ppt/slides/slide1.xml" Id="Rbbb44f8aef2a47d2" /><Relationship Type="http://schemas.openxmlformats.org/officeDocument/2006/relationships/slide" Target="/ppt/slides/slide2.xml" Id="Rcf44b0a2a45c4402" /><Relationship Type="http://schemas.openxmlformats.org/officeDocument/2006/relationships/slide" Target="/ppt/slides/slide3.xml" Id="R8f17afd86b164c84" /><Relationship Type="http://schemas.openxmlformats.org/officeDocument/2006/relationships/slide" Target="/ppt/slides/slide4.xml" Id="Rd6193e0634944758" /><Relationship Type="http://schemas.openxmlformats.org/officeDocument/2006/relationships/slide" Target="/ppt/slides/slide5.xml" Id="Rad6339c3502e4eff" /><Relationship Type="http://schemas.openxmlformats.org/officeDocument/2006/relationships/slide" Target="/ppt/slides/slide6.xml" Id="Ra0cb0e1d1bb74ca5" /><Relationship Type="http://schemas.openxmlformats.org/officeDocument/2006/relationships/slide" Target="/ppt/slides/slide7.xml" Id="Rd1b17b69db25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99c688d90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1706595d84bb2" /><Relationship Type="http://schemas.openxmlformats.org/officeDocument/2006/relationships/theme" Target="/ppt/slideMasters/theme/theme1.xml" Id="Rafe5f61c7515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1706595d8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d58391ec24a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89cf57b9a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441d45cb9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609fbf7cf41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02912113c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c2e558fdd4d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8960e6e694d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