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a42df7f6df4a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dadab939534e48"/>
  </p:sldMasterIdLst>
  <p:sldIdLst>
    <p:sldId xmlns:r="http://schemas.openxmlformats.org/officeDocument/2006/relationships" id="256" r:id="R5a37a95011eb4c66"/>
    <p:sldId xmlns:r="http://schemas.openxmlformats.org/officeDocument/2006/relationships" id="257" r:id="R9e97e5b4e9d14c18"/>
    <p:sldId xmlns:r="http://schemas.openxmlformats.org/officeDocument/2006/relationships" id="258" r:id="R08401fd002b14b02"/>
    <p:sldId xmlns:r="http://schemas.openxmlformats.org/officeDocument/2006/relationships" id="259" r:id="R62438df58069417a"/>
    <p:sldId xmlns:r="http://schemas.openxmlformats.org/officeDocument/2006/relationships" id="260" r:id="Rcf0c8ac2e2034950"/>
    <p:sldId xmlns:r="http://schemas.openxmlformats.org/officeDocument/2006/relationships" id="261" r:id="Re34ea83556ea46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dadab939534e48" /><Relationship Type="http://schemas.openxmlformats.org/officeDocument/2006/relationships/slide" Target="/ppt/slides/slide1.xml" Id="R5a37a95011eb4c66" /><Relationship Type="http://schemas.openxmlformats.org/officeDocument/2006/relationships/slide" Target="/ppt/slides/slide2.xml" Id="R9e97e5b4e9d14c18" /><Relationship Type="http://schemas.openxmlformats.org/officeDocument/2006/relationships/slide" Target="/ppt/slides/slide3.xml" Id="R08401fd002b14b02" /><Relationship Type="http://schemas.openxmlformats.org/officeDocument/2006/relationships/slide" Target="/ppt/slides/slide4.xml" Id="R62438df58069417a" /><Relationship Type="http://schemas.openxmlformats.org/officeDocument/2006/relationships/slide" Target="/ppt/slides/slide5.xml" Id="Rcf0c8ac2e2034950" /><Relationship Type="http://schemas.openxmlformats.org/officeDocument/2006/relationships/slide" Target="/ppt/slides/slide6.xml" Id="Re34ea83556ea46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5d214674340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5f072ccf9452b" /><Relationship Type="http://schemas.openxmlformats.org/officeDocument/2006/relationships/theme" Target="/ppt/slideMasters/theme/theme1.xml" Id="Ra35bc290e4854a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e5f072ccf945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365bd09504b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df10208554b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8ebebb01946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66458db7b4e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022b776e24e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4bb9f1eec4b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PARCHEM 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814 428 362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