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b68d02f1a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b2afe31d548f4"/>
  </p:sldMasterIdLst>
  <p:sldIdLst>
    <p:sldId xmlns:r="http://schemas.openxmlformats.org/officeDocument/2006/relationships" id="256" r:id="R9cc1678ee16d40d0"/>
    <p:sldId xmlns:r="http://schemas.openxmlformats.org/officeDocument/2006/relationships" id="257" r:id="Rf8dfb56e9ecc4ee7"/>
    <p:sldId xmlns:r="http://schemas.openxmlformats.org/officeDocument/2006/relationships" id="258" r:id="Rc29cc91534a34f73"/>
    <p:sldId xmlns:r="http://schemas.openxmlformats.org/officeDocument/2006/relationships" id="259" r:id="R9a52b37e459e44a3"/>
    <p:sldId xmlns:r="http://schemas.openxmlformats.org/officeDocument/2006/relationships" id="260" r:id="Rf7ecbae739544065"/>
    <p:sldId xmlns:r="http://schemas.openxmlformats.org/officeDocument/2006/relationships" id="261" r:id="R2784a088a593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b2afe31d548f4" /><Relationship Type="http://schemas.openxmlformats.org/officeDocument/2006/relationships/slide" Target="/ppt/slides/slide1.xml" Id="R9cc1678ee16d40d0" /><Relationship Type="http://schemas.openxmlformats.org/officeDocument/2006/relationships/slide" Target="/ppt/slides/slide2.xml" Id="Rf8dfb56e9ecc4ee7" /><Relationship Type="http://schemas.openxmlformats.org/officeDocument/2006/relationships/slide" Target="/ppt/slides/slide3.xml" Id="Rc29cc91534a34f73" /><Relationship Type="http://schemas.openxmlformats.org/officeDocument/2006/relationships/slide" Target="/ppt/slides/slide4.xml" Id="R9a52b37e459e44a3" /><Relationship Type="http://schemas.openxmlformats.org/officeDocument/2006/relationships/slide" Target="/ppt/slides/slide5.xml" Id="Rf7ecbae739544065" /><Relationship Type="http://schemas.openxmlformats.org/officeDocument/2006/relationships/slide" Target="/ppt/slides/slide6.xml" Id="R2784a088a593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bd2fed1a4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6026eb5942f9" /><Relationship Type="http://schemas.openxmlformats.org/officeDocument/2006/relationships/theme" Target="/ppt/slideMasters/theme/theme1.xml" Id="Rc00c993dfb11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f6026eb59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872982e2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5acb601c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bfd4a0a2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3a69a0c3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59aed4880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b2cd288b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