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c8a5dd7ae4e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bbf896bfb84616"/>
  </p:sldMasterIdLst>
  <p:sldIdLst>
    <p:sldId xmlns:r="http://schemas.openxmlformats.org/officeDocument/2006/relationships" id="256" r:id="R37b2f79425854047"/>
    <p:sldId xmlns:r="http://schemas.openxmlformats.org/officeDocument/2006/relationships" id="257" r:id="R3b4e49b29cbc4399"/>
    <p:sldId xmlns:r="http://schemas.openxmlformats.org/officeDocument/2006/relationships" id="258" r:id="R59a8102d3915449a"/>
    <p:sldId xmlns:r="http://schemas.openxmlformats.org/officeDocument/2006/relationships" id="259" r:id="R9bb43624d55a4563"/>
    <p:sldId xmlns:r="http://schemas.openxmlformats.org/officeDocument/2006/relationships" id="260" r:id="R9756071b0f93465f"/>
    <p:sldId xmlns:r="http://schemas.openxmlformats.org/officeDocument/2006/relationships" id="261" r:id="R735cc400d54b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bf896bfb84616" /><Relationship Type="http://schemas.openxmlformats.org/officeDocument/2006/relationships/slide" Target="/ppt/slides/slide1.xml" Id="R37b2f79425854047" /><Relationship Type="http://schemas.openxmlformats.org/officeDocument/2006/relationships/slide" Target="/ppt/slides/slide2.xml" Id="R3b4e49b29cbc4399" /><Relationship Type="http://schemas.openxmlformats.org/officeDocument/2006/relationships/slide" Target="/ppt/slides/slide3.xml" Id="R59a8102d3915449a" /><Relationship Type="http://schemas.openxmlformats.org/officeDocument/2006/relationships/slide" Target="/ppt/slides/slide4.xml" Id="R9bb43624d55a4563" /><Relationship Type="http://schemas.openxmlformats.org/officeDocument/2006/relationships/slide" Target="/ppt/slides/slide5.xml" Id="R9756071b0f93465f" /><Relationship Type="http://schemas.openxmlformats.org/officeDocument/2006/relationships/slide" Target="/ppt/slides/slide6.xml" Id="R735cc400d54b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8ed33d664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17ce5d71e4ba0" /><Relationship Type="http://schemas.openxmlformats.org/officeDocument/2006/relationships/theme" Target="/ppt/slideMasters/theme/theme1.xml" Id="R71ea7d738d264f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17ce5d71e4b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2beebad6e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9b58919644e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93efa44784a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c83f3e57c43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ca47fa99e4f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79304bc5444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PARCHEM 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PARCHEM IV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16 588 512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−1 250 284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−4 978 142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27 532 636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46 278 883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814 428 362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