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d67be3274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dca2357fc420f"/>
  </p:sldMasterIdLst>
  <p:sldIdLst>
    <p:sldId xmlns:r="http://schemas.openxmlformats.org/officeDocument/2006/relationships" id="256" r:id="R297b5e6a40914863"/>
    <p:sldId xmlns:r="http://schemas.openxmlformats.org/officeDocument/2006/relationships" id="257" r:id="R65c47220bfba4463"/>
    <p:sldId xmlns:r="http://schemas.openxmlformats.org/officeDocument/2006/relationships" id="258" r:id="R20c9149077cc42da"/>
    <p:sldId xmlns:r="http://schemas.openxmlformats.org/officeDocument/2006/relationships" id="259" r:id="R42a3687a6fd54b78"/>
    <p:sldId xmlns:r="http://schemas.openxmlformats.org/officeDocument/2006/relationships" id="260" r:id="R7e4189dbeca84409"/>
    <p:sldId xmlns:r="http://schemas.openxmlformats.org/officeDocument/2006/relationships" id="261" r:id="Rd6696c7a292d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dca2357fc420f" /><Relationship Type="http://schemas.openxmlformats.org/officeDocument/2006/relationships/slide" Target="/ppt/slides/slide1.xml" Id="R297b5e6a40914863" /><Relationship Type="http://schemas.openxmlformats.org/officeDocument/2006/relationships/slide" Target="/ppt/slides/slide2.xml" Id="R65c47220bfba4463" /><Relationship Type="http://schemas.openxmlformats.org/officeDocument/2006/relationships/slide" Target="/ppt/slides/slide3.xml" Id="R20c9149077cc42da" /><Relationship Type="http://schemas.openxmlformats.org/officeDocument/2006/relationships/slide" Target="/ppt/slides/slide4.xml" Id="R42a3687a6fd54b78" /><Relationship Type="http://schemas.openxmlformats.org/officeDocument/2006/relationships/slide" Target="/ppt/slides/slide5.xml" Id="R7e4189dbeca84409" /><Relationship Type="http://schemas.openxmlformats.org/officeDocument/2006/relationships/slide" Target="/ppt/slides/slide6.xml" Id="Rd6696c7a292d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231205b2844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441cc1ebc4a55" /><Relationship Type="http://schemas.openxmlformats.org/officeDocument/2006/relationships/theme" Target="/ppt/slideMasters/theme/theme1.xml" Id="Reac2cbd31c4a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441cc1ebc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540c56fe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4f9134616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5d02524348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0c4a0137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75a7492db40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cdafba626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