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ba1ae898ab45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4e8aa66bad42a1"/>
  </p:sldMasterIdLst>
  <p:sldIdLst>
    <p:sldId xmlns:r="http://schemas.openxmlformats.org/officeDocument/2006/relationships" id="256" r:id="Rab7b1e36b3054ae7"/>
    <p:sldId xmlns:r="http://schemas.openxmlformats.org/officeDocument/2006/relationships" id="257" r:id="R515ae5b7cb1d4338"/>
    <p:sldId xmlns:r="http://schemas.openxmlformats.org/officeDocument/2006/relationships" id="258" r:id="R93db16076b5b421f"/>
    <p:sldId xmlns:r="http://schemas.openxmlformats.org/officeDocument/2006/relationships" id="259" r:id="Rd3f07f89776d41ac"/>
    <p:sldId xmlns:r="http://schemas.openxmlformats.org/officeDocument/2006/relationships" id="260" r:id="R16d90ec42229483a"/>
    <p:sldId xmlns:r="http://schemas.openxmlformats.org/officeDocument/2006/relationships" id="261" r:id="R78850fb9a3134cb2"/>
    <p:sldId xmlns:r="http://schemas.openxmlformats.org/officeDocument/2006/relationships" id="262" r:id="R6a9148cc72c04a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4e8aa66bad42a1" /><Relationship Type="http://schemas.openxmlformats.org/officeDocument/2006/relationships/slide" Target="/ppt/slides/slide1.xml" Id="Rab7b1e36b3054ae7" /><Relationship Type="http://schemas.openxmlformats.org/officeDocument/2006/relationships/slide" Target="/ppt/slides/slide2.xml" Id="R515ae5b7cb1d4338" /><Relationship Type="http://schemas.openxmlformats.org/officeDocument/2006/relationships/slide" Target="/ppt/slides/slide3.xml" Id="R93db16076b5b421f" /><Relationship Type="http://schemas.openxmlformats.org/officeDocument/2006/relationships/slide" Target="/ppt/slides/slide4.xml" Id="Rd3f07f89776d41ac" /><Relationship Type="http://schemas.openxmlformats.org/officeDocument/2006/relationships/slide" Target="/ppt/slides/slide5.xml" Id="R16d90ec42229483a" /><Relationship Type="http://schemas.openxmlformats.org/officeDocument/2006/relationships/slide" Target="/ppt/slides/slide6.xml" Id="R78850fb9a3134cb2" /><Relationship Type="http://schemas.openxmlformats.org/officeDocument/2006/relationships/slide" Target="/ppt/slides/slide7.xml" Id="R6a9148cc72c04a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be1c5c240448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1d6f369e14972" /><Relationship Type="http://schemas.openxmlformats.org/officeDocument/2006/relationships/theme" Target="/ppt/slideMasters/theme/theme1.xml" Id="R7577b05e7b4449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11d6f369e149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ce5ea72b84e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877c33e0140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8f8fec23b4c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4c9cf7f974c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dd3071dd842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cec91fad142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03079afec4e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KLEIN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KLEIN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KLEIN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KLEIN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KLEIN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−1 875 375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−10 189 960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72 432 982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395 282 568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KLEIN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BONOBO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KLEIN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Grundingen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contact@kleingroup.no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www.kleineiendom.no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816 855 152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KLEIN EIENDOM AS</a:t>
            </a:r>
          </a:p>
        </p:txBody>
      </p:sp>
    </p:spTree>
  </p:cSld>
  <p:clrMapOvr>
    <a:masterClrMapping xmlns:a="http://schemas.openxmlformats.org/drawingml/2006/main"/>
  </p:clrMapOvr>
</p:sld>
</file>