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f4cb233a3d47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e038071318421d"/>
  </p:sldMasterIdLst>
  <p:sldIdLst>
    <p:sldId xmlns:r="http://schemas.openxmlformats.org/officeDocument/2006/relationships" id="256" r:id="R71473ffc517a4394"/>
    <p:sldId xmlns:r="http://schemas.openxmlformats.org/officeDocument/2006/relationships" id="257" r:id="Rf8a73526adab4352"/>
    <p:sldId xmlns:r="http://schemas.openxmlformats.org/officeDocument/2006/relationships" id="258" r:id="R06c24f54c50a4967"/>
    <p:sldId xmlns:r="http://schemas.openxmlformats.org/officeDocument/2006/relationships" id="259" r:id="R2e9594475a634f0f"/>
    <p:sldId xmlns:r="http://schemas.openxmlformats.org/officeDocument/2006/relationships" id="260" r:id="R24a7d7de1f214e72"/>
    <p:sldId xmlns:r="http://schemas.openxmlformats.org/officeDocument/2006/relationships" id="261" r:id="R110a427e702d4f91"/>
    <p:sldId xmlns:r="http://schemas.openxmlformats.org/officeDocument/2006/relationships" id="262" r:id="Rd87297b83a9640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038071318421d" /><Relationship Type="http://schemas.openxmlformats.org/officeDocument/2006/relationships/slide" Target="/ppt/slides/slide1.xml" Id="R71473ffc517a4394" /><Relationship Type="http://schemas.openxmlformats.org/officeDocument/2006/relationships/slide" Target="/ppt/slides/slide2.xml" Id="Rf8a73526adab4352" /><Relationship Type="http://schemas.openxmlformats.org/officeDocument/2006/relationships/slide" Target="/ppt/slides/slide3.xml" Id="R06c24f54c50a4967" /><Relationship Type="http://schemas.openxmlformats.org/officeDocument/2006/relationships/slide" Target="/ppt/slides/slide4.xml" Id="R2e9594475a634f0f" /><Relationship Type="http://schemas.openxmlformats.org/officeDocument/2006/relationships/slide" Target="/ppt/slides/slide5.xml" Id="R24a7d7de1f214e72" /><Relationship Type="http://schemas.openxmlformats.org/officeDocument/2006/relationships/slide" Target="/ppt/slides/slide6.xml" Id="R110a427e702d4f91" /><Relationship Type="http://schemas.openxmlformats.org/officeDocument/2006/relationships/slide" Target="/ppt/slides/slide7.xml" Id="Rd87297b83a9640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bc688d22443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da5153186418e" /><Relationship Type="http://schemas.openxmlformats.org/officeDocument/2006/relationships/theme" Target="/ppt/slideMasters/theme/theme1.xml" Id="R9dafcda530ea49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da515318641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b3fcf2703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cefd5e1f649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f5a790b7345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9125c52de46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e60f8048b46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b317b5e3846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88128bf2b49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J.O. HÆREID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J.O. HÆREID AS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9 595 635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9 620 292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HÆREID JØRGEN OLAVSSON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Hæreidsvegen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817 138 012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J.O. HÆREID AS</a:t>
            </a:r>
          </a:p>
        </p:txBody>
      </p:sp>
    </p:spTree>
  </p:cSld>
  <p:clrMapOvr>
    <a:masterClrMapping xmlns:a="http://schemas.openxmlformats.org/drawingml/2006/main"/>
  </p:clrMapOvr>
</p:sld>
</file>