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b9eb24618644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ba8bf27564f40"/>
  </p:sldMasterIdLst>
  <p:sldIdLst>
    <p:sldId xmlns:r="http://schemas.openxmlformats.org/officeDocument/2006/relationships" id="256" r:id="R90c4b0961e0a44be"/>
    <p:sldId xmlns:r="http://schemas.openxmlformats.org/officeDocument/2006/relationships" id="257" r:id="Rfa4bbfd866174842"/>
    <p:sldId xmlns:r="http://schemas.openxmlformats.org/officeDocument/2006/relationships" id="258" r:id="Rbe735e8d837e484b"/>
    <p:sldId xmlns:r="http://schemas.openxmlformats.org/officeDocument/2006/relationships" id="259" r:id="Rf1e88c49aa0e44c4"/>
    <p:sldId xmlns:r="http://schemas.openxmlformats.org/officeDocument/2006/relationships" id="260" r:id="Refd4a342bedb48ad"/>
    <p:sldId xmlns:r="http://schemas.openxmlformats.org/officeDocument/2006/relationships" id="261" r:id="Rd8221554a5cd4a88"/>
    <p:sldId xmlns:r="http://schemas.openxmlformats.org/officeDocument/2006/relationships" id="262" r:id="Rac169f4c228b47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ba8bf27564f40" /><Relationship Type="http://schemas.openxmlformats.org/officeDocument/2006/relationships/slide" Target="/ppt/slides/slide1.xml" Id="R90c4b0961e0a44be" /><Relationship Type="http://schemas.openxmlformats.org/officeDocument/2006/relationships/slide" Target="/ppt/slides/slide2.xml" Id="Rfa4bbfd866174842" /><Relationship Type="http://schemas.openxmlformats.org/officeDocument/2006/relationships/slide" Target="/ppt/slides/slide3.xml" Id="Rbe735e8d837e484b" /><Relationship Type="http://schemas.openxmlformats.org/officeDocument/2006/relationships/slide" Target="/ppt/slides/slide4.xml" Id="Rf1e88c49aa0e44c4" /><Relationship Type="http://schemas.openxmlformats.org/officeDocument/2006/relationships/slide" Target="/ppt/slides/slide5.xml" Id="Refd4a342bedb48ad" /><Relationship Type="http://schemas.openxmlformats.org/officeDocument/2006/relationships/slide" Target="/ppt/slides/slide6.xml" Id="Rd8221554a5cd4a88" /><Relationship Type="http://schemas.openxmlformats.org/officeDocument/2006/relationships/slide" Target="/ppt/slides/slide7.xml" Id="Rac169f4c228b47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58dadc460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76f7c8cc849bb" /><Relationship Type="http://schemas.openxmlformats.org/officeDocument/2006/relationships/theme" Target="/ppt/slideMasters/theme/theme1.xml" Id="R16cc05e35ad042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a76f7c8cc849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1cefdafe94f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dc1b4cc9a4d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548c583b4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0424a753d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d45f7ce84d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39d3b50fa48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fb278f9348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