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04de7a4cd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d99a0396a436c"/>
  </p:sldMasterIdLst>
  <p:sldIdLst>
    <p:sldId xmlns:r="http://schemas.openxmlformats.org/officeDocument/2006/relationships" id="256" r:id="Rbe388a72ea544e92"/>
    <p:sldId xmlns:r="http://schemas.openxmlformats.org/officeDocument/2006/relationships" id="257" r:id="R1fad0fc5d4f54e9a"/>
    <p:sldId xmlns:r="http://schemas.openxmlformats.org/officeDocument/2006/relationships" id="258" r:id="Rc9f8590dad314202"/>
    <p:sldId xmlns:r="http://schemas.openxmlformats.org/officeDocument/2006/relationships" id="259" r:id="R4277dd4d2f054adc"/>
    <p:sldId xmlns:r="http://schemas.openxmlformats.org/officeDocument/2006/relationships" id="260" r:id="R4a56dea5f26c416e"/>
    <p:sldId xmlns:r="http://schemas.openxmlformats.org/officeDocument/2006/relationships" id="261" r:id="R189b45462c4d4586"/>
    <p:sldId xmlns:r="http://schemas.openxmlformats.org/officeDocument/2006/relationships" id="262" r:id="R15fbbb42f9ab4c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d99a0396a436c" /><Relationship Type="http://schemas.openxmlformats.org/officeDocument/2006/relationships/slide" Target="/ppt/slides/slide1.xml" Id="Rbe388a72ea544e92" /><Relationship Type="http://schemas.openxmlformats.org/officeDocument/2006/relationships/slide" Target="/ppt/slides/slide2.xml" Id="R1fad0fc5d4f54e9a" /><Relationship Type="http://schemas.openxmlformats.org/officeDocument/2006/relationships/slide" Target="/ppt/slides/slide3.xml" Id="Rc9f8590dad314202" /><Relationship Type="http://schemas.openxmlformats.org/officeDocument/2006/relationships/slide" Target="/ppt/slides/slide4.xml" Id="R4277dd4d2f054adc" /><Relationship Type="http://schemas.openxmlformats.org/officeDocument/2006/relationships/slide" Target="/ppt/slides/slide5.xml" Id="R4a56dea5f26c416e" /><Relationship Type="http://schemas.openxmlformats.org/officeDocument/2006/relationships/slide" Target="/ppt/slides/slide6.xml" Id="R189b45462c4d4586" /><Relationship Type="http://schemas.openxmlformats.org/officeDocument/2006/relationships/slide" Target="/ppt/slides/slide7.xml" Id="R15fbbb42f9ab4c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761fce8684c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5100257e942f0" /><Relationship Type="http://schemas.openxmlformats.org/officeDocument/2006/relationships/theme" Target="/ppt/slideMasters/theme/theme1.xml" Id="Rb66920ddcf39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85100257e9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17e7ee089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a62508d2d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628c5ec154e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bade4fd2648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401e0a19c4c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2b9747b31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c03628aa74a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