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a17d6c309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9b4960ed2440e"/>
  </p:sldMasterIdLst>
  <p:sldIdLst>
    <p:sldId xmlns:r="http://schemas.openxmlformats.org/officeDocument/2006/relationships" id="256" r:id="R114cf2bd8ad044e9"/>
    <p:sldId xmlns:r="http://schemas.openxmlformats.org/officeDocument/2006/relationships" id="257" r:id="Rd8d1df8de3544b2f"/>
    <p:sldId xmlns:r="http://schemas.openxmlformats.org/officeDocument/2006/relationships" id="258" r:id="R3d6ecc34aaa249df"/>
    <p:sldId xmlns:r="http://schemas.openxmlformats.org/officeDocument/2006/relationships" id="259" r:id="R40072a3e7b254a98"/>
    <p:sldId xmlns:r="http://schemas.openxmlformats.org/officeDocument/2006/relationships" id="260" r:id="Rd4ea24f97b8c4264"/>
    <p:sldId xmlns:r="http://schemas.openxmlformats.org/officeDocument/2006/relationships" id="261" r:id="Rdecac3ba593949a4"/>
    <p:sldId xmlns:r="http://schemas.openxmlformats.org/officeDocument/2006/relationships" id="262" r:id="R360efc973bc1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9b4960ed2440e" /><Relationship Type="http://schemas.openxmlformats.org/officeDocument/2006/relationships/slide" Target="/ppt/slides/slide1.xml" Id="R114cf2bd8ad044e9" /><Relationship Type="http://schemas.openxmlformats.org/officeDocument/2006/relationships/slide" Target="/ppt/slides/slide2.xml" Id="Rd8d1df8de3544b2f" /><Relationship Type="http://schemas.openxmlformats.org/officeDocument/2006/relationships/slide" Target="/ppt/slides/slide3.xml" Id="R3d6ecc34aaa249df" /><Relationship Type="http://schemas.openxmlformats.org/officeDocument/2006/relationships/slide" Target="/ppt/slides/slide4.xml" Id="R40072a3e7b254a98" /><Relationship Type="http://schemas.openxmlformats.org/officeDocument/2006/relationships/slide" Target="/ppt/slides/slide5.xml" Id="Rd4ea24f97b8c4264" /><Relationship Type="http://schemas.openxmlformats.org/officeDocument/2006/relationships/slide" Target="/ppt/slides/slide6.xml" Id="Rdecac3ba593949a4" /><Relationship Type="http://schemas.openxmlformats.org/officeDocument/2006/relationships/slide" Target="/ppt/slides/slide7.xml" Id="R360efc973bc1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c7c334c22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997941e6844ee" /><Relationship Type="http://schemas.openxmlformats.org/officeDocument/2006/relationships/theme" Target="/ppt/slideMasters/theme/theme1.xml" Id="R124503376c4140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997941e6844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ba627140b4a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cadf490d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7169d5a4b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68790da6d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f7cc4a584d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3b3cb52e7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3cd6207b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