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9665f19017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d6dbcfe894e78"/>
  </p:sldMasterIdLst>
  <p:sldIdLst>
    <p:sldId xmlns:r="http://schemas.openxmlformats.org/officeDocument/2006/relationships" id="256" r:id="R1f24702232cb496d"/>
    <p:sldId xmlns:r="http://schemas.openxmlformats.org/officeDocument/2006/relationships" id="257" r:id="R0c72e7ffe0b04554"/>
    <p:sldId xmlns:r="http://schemas.openxmlformats.org/officeDocument/2006/relationships" id="258" r:id="R4e82eb3315624ca3"/>
    <p:sldId xmlns:r="http://schemas.openxmlformats.org/officeDocument/2006/relationships" id="259" r:id="R333ee8673f6d46f7"/>
    <p:sldId xmlns:r="http://schemas.openxmlformats.org/officeDocument/2006/relationships" id="260" r:id="Rf5fa1ada10c14f4b"/>
    <p:sldId xmlns:r="http://schemas.openxmlformats.org/officeDocument/2006/relationships" id="261" r:id="R08557304e55e4340"/>
    <p:sldId xmlns:r="http://schemas.openxmlformats.org/officeDocument/2006/relationships" id="262" r:id="R1cd3ed6625864d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d6dbcfe894e78" /><Relationship Type="http://schemas.openxmlformats.org/officeDocument/2006/relationships/slide" Target="/ppt/slides/slide1.xml" Id="R1f24702232cb496d" /><Relationship Type="http://schemas.openxmlformats.org/officeDocument/2006/relationships/slide" Target="/ppt/slides/slide2.xml" Id="R0c72e7ffe0b04554" /><Relationship Type="http://schemas.openxmlformats.org/officeDocument/2006/relationships/slide" Target="/ppt/slides/slide3.xml" Id="R4e82eb3315624ca3" /><Relationship Type="http://schemas.openxmlformats.org/officeDocument/2006/relationships/slide" Target="/ppt/slides/slide4.xml" Id="R333ee8673f6d46f7" /><Relationship Type="http://schemas.openxmlformats.org/officeDocument/2006/relationships/slide" Target="/ppt/slides/slide5.xml" Id="Rf5fa1ada10c14f4b" /><Relationship Type="http://schemas.openxmlformats.org/officeDocument/2006/relationships/slide" Target="/ppt/slides/slide6.xml" Id="R08557304e55e4340" /><Relationship Type="http://schemas.openxmlformats.org/officeDocument/2006/relationships/slide" Target="/ppt/slides/slide7.xml" Id="R1cd3ed6625864d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437f98d48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0b37622c14038" /><Relationship Type="http://schemas.openxmlformats.org/officeDocument/2006/relationships/theme" Target="/ppt/slideMasters/theme/theme1.xml" Id="Rd4939a5f857c4e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80b37622c1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b37579fc0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440c466a846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688649a0f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2d1f3e2e1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9a5c69c514e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15492a39e47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67fdd41b0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