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55b3132a5f40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6c1d0458e44f22"/>
  </p:sldMasterIdLst>
  <p:sldIdLst>
    <p:sldId xmlns:r="http://schemas.openxmlformats.org/officeDocument/2006/relationships" id="256" r:id="Rc0d9fa331d5d4732"/>
    <p:sldId xmlns:r="http://schemas.openxmlformats.org/officeDocument/2006/relationships" id="257" r:id="Rf5dcabedd8ec4270"/>
    <p:sldId xmlns:r="http://schemas.openxmlformats.org/officeDocument/2006/relationships" id="258" r:id="R2a432b7f457346a9"/>
    <p:sldId xmlns:r="http://schemas.openxmlformats.org/officeDocument/2006/relationships" id="259" r:id="R6648a79e37584b49"/>
    <p:sldId xmlns:r="http://schemas.openxmlformats.org/officeDocument/2006/relationships" id="260" r:id="R945b607882434e75"/>
    <p:sldId xmlns:r="http://schemas.openxmlformats.org/officeDocument/2006/relationships" id="261" r:id="R336bc5edde8d4a37"/>
    <p:sldId xmlns:r="http://schemas.openxmlformats.org/officeDocument/2006/relationships" id="262" r:id="R2a44c16603fa4f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6c1d0458e44f22" /><Relationship Type="http://schemas.openxmlformats.org/officeDocument/2006/relationships/slide" Target="/ppt/slides/slide1.xml" Id="Rc0d9fa331d5d4732" /><Relationship Type="http://schemas.openxmlformats.org/officeDocument/2006/relationships/slide" Target="/ppt/slides/slide2.xml" Id="Rf5dcabedd8ec4270" /><Relationship Type="http://schemas.openxmlformats.org/officeDocument/2006/relationships/slide" Target="/ppt/slides/slide3.xml" Id="R2a432b7f457346a9" /><Relationship Type="http://schemas.openxmlformats.org/officeDocument/2006/relationships/slide" Target="/ppt/slides/slide4.xml" Id="R6648a79e37584b49" /><Relationship Type="http://schemas.openxmlformats.org/officeDocument/2006/relationships/slide" Target="/ppt/slides/slide5.xml" Id="R945b607882434e75" /><Relationship Type="http://schemas.openxmlformats.org/officeDocument/2006/relationships/slide" Target="/ppt/slides/slide6.xml" Id="R336bc5edde8d4a37" /><Relationship Type="http://schemas.openxmlformats.org/officeDocument/2006/relationships/slide" Target="/ppt/slides/slide7.xml" Id="R2a44c16603fa4f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53ea1ebf37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39a56e3d949d5" /><Relationship Type="http://schemas.openxmlformats.org/officeDocument/2006/relationships/theme" Target="/ppt/slideMasters/theme/theme1.xml" Id="R3a042ee721ed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39a56e3d949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18efee0d8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7410419ce4f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f5d57612e46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b70b1ad8f40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b2571ac8d8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4c6de889641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8071a14b04d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FELT INVEST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2 383 994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KVAMMEN SNORRE SLETTVÅG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NESS NINJA TOLO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Brendøyvegen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6906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830 301 712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FELT INVEST AS</a:t>
            </a:r>
          </a:p>
        </p:txBody>
      </p:sp>
    </p:spTree>
  </p:cSld>
  <p:clrMapOvr>
    <a:masterClrMapping xmlns:a="http://schemas.openxmlformats.org/drawingml/2006/main"/>
  </p:clrMapOvr>
</p:sld>
</file>