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85ec87791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ab3ca401e4be4"/>
  </p:sldMasterIdLst>
  <p:sldIdLst>
    <p:sldId xmlns:r="http://schemas.openxmlformats.org/officeDocument/2006/relationships" id="256" r:id="Rd0eb747c8c384996"/>
    <p:sldId xmlns:r="http://schemas.openxmlformats.org/officeDocument/2006/relationships" id="257" r:id="R78df43b6f9574f51"/>
    <p:sldId xmlns:r="http://schemas.openxmlformats.org/officeDocument/2006/relationships" id="258" r:id="Rbaaa8c6959d0470f"/>
    <p:sldId xmlns:r="http://schemas.openxmlformats.org/officeDocument/2006/relationships" id="259" r:id="Reaa14d3859004dbb"/>
    <p:sldId xmlns:r="http://schemas.openxmlformats.org/officeDocument/2006/relationships" id="260" r:id="Rf4f6cae5d91348ed"/>
    <p:sldId xmlns:r="http://schemas.openxmlformats.org/officeDocument/2006/relationships" id="261" r:id="Re14d2bac65b941fb"/>
    <p:sldId xmlns:r="http://schemas.openxmlformats.org/officeDocument/2006/relationships" id="262" r:id="R3de4a6caf026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ab3ca401e4be4" /><Relationship Type="http://schemas.openxmlformats.org/officeDocument/2006/relationships/slide" Target="/ppt/slides/slide1.xml" Id="Rd0eb747c8c384996" /><Relationship Type="http://schemas.openxmlformats.org/officeDocument/2006/relationships/slide" Target="/ppt/slides/slide2.xml" Id="R78df43b6f9574f51" /><Relationship Type="http://schemas.openxmlformats.org/officeDocument/2006/relationships/slide" Target="/ppt/slides/slide3.xml" Id="Rbaaa8c6959d0470f" /><Relationship Type="http://schemas.openxmlformats.org/officeDocument/2006/relationships/slide" Target="/ppt/slides/slide4.xml" Id="Reaa14d3859004dbb" /><Relationship Type="http://schemas.openxmlformats.org/officeDocument/2006/relationships/slide" Target="/ppt/slides/slide5.xml" Id="Rf4f6cae5d91348ed" /><Relationship Type="http://schemas.openxmlformats.org/officeDocument/2006/relationships/slide" Target="/ppt/slides/slide6.xml" Id="Re14d2bac65b941fb" /><Relationship Type="http://schemas.openxmlformats.org/officeDocument/2006/relationships/slide" Target="/ppt/slides/slide7.xml" Id="R3de4a6caf026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fa580bead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9c8b6f4d4a12" /><Relationship Type="http://schemas.openxmlformats.org/officeDocument/2006/relationships/theme" Target="/ppt/slideMasters/theme/theme1.xml" Id="R3e429e493383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79c8b6f4d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7519c8933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ce9210ce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3fffa2ce9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26e0f488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6e1d3a204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320d7720349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64a2ddc2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MAGNUSEN HOLDING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BRANDBO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831 700 262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