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3069f6202446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2058d0793b4c77"/>
  </p:sldMasterIdLst>
  <p:sldIdLst>
    <p:sldId xmlns:r="http://schemas.openxmlformats.org/officeDocument/2006/relationships" id="256" r:id="Rb4a54d390fc1440e"/>
    <p:sldId xmlns:r="http://schemas.openxmlformats.org/officeDocument/2006/relationships" id="257" r:id="Rcba1de8d62fc4978"/>
    <p:sldId xmlns:r="http://schemas.openxmlformats.org/officeDocument/2006/relationships" id="258" r:id="Rc2630d1349d94f85"/>
    <p:sldId xmlns:r="http://schemas.openxmlformats.org/officeDocument/2006/relationships" id="259" r:id="R8105008135af41e4"/>
    <p:sldId xmlns:r="http://schemas.openxmlformats.org/officeDocument/2006/relationships" id="260" r:id="R5a036c20778f495c"/>
    <p:sldId xmlns:r="http://schemas.openxmlformats.org/officeDocument/2006/relationships" id="261" r:id="R79a47a48882c4ae4"/>
    <p:sldId xmlns:r="http://schemas.openxmlformats.org/officeDocument/2006/relationships" id="262" r:id="R7224f496f45647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2058d0793b4c77" /><Relationship Type="http://schemas.openxmlformats.org/officeDocument/2006/relationships/slide" Target="/ppt/slides/slide1.xml" Id="Rb4a54d390fc1440e" /><Relationship Type="http://schemas.openxmlformats.org/officeDocument/2006/relationships/slide" Target="/ppt/slides/slide2.xml" Id="Rcba1de8d62fc4978" /><Relationship Type="http://schemas.openxmlformats.org/officeDocument/2006/relationships/slide" Target="/ppt/slides/slide3.xml" Id="Rc2630d1349d94f85" /><Relationship Type="http://schemas.openxmlformats.org/officeDocument/2006/relationships/slide" Target="/ppt/slides/slide4.xml" Id="R8105008135af41e4" /><Relationship Type="http://schemas.openxmlformats.org/officeDocument/2006/relationships/slide" Target="/ppt/slides/slide5.xml" Id="R5a036c20778f495c" /><Relationship Type="http://schemas.openxmlformats.org/officeDocument/2006/relationships/slide" Target="/ppt/slides/slide6.xml" Id="R79a47a48882c4ae4" /><Relationship Type="http://schemas.openxmlformats.org/officeDocument/2006/relationships/slide" Target="/ppt/slides/slide7.xml" Id="R7224f496f45647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f17703975b4a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ba2a598dd14240" /><Relationship Type="http://schemas.openxmlformats.org/officeDocument/2006/relationships/theme" Target="/ppt/slideMasters/theme/theme1.xml" Id="Reeb9c2a7394045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ba2a598dd142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43bd6c96354d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7a67cbcd6444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478a1cd7634f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6830f4e68246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3d0483c9f84b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55648b242b476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f42f84479f4a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M&amp;V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M&amp;V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−124 371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950 600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698 660 540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1 293 232 430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VICONDID AS  –  79,6 %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ULRICHSEN  –  20,4 %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Tjuvholmen allé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831 722 282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