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bd689dbf6d40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ae142431ed4876"/>
  </p:sldMasterIdLst>
  <p:sldIdLst>
    <p:sldId xmlns:r="http://schemas.openxmlformats.org/officeDocument/2006/relationships" id="256" r:id="R8ceba9d38ff44806"/>
    <p:sldId xmlns:r="http://schemas.openxmlformats.org/officeDocument/2006/relationships" id="257" r:id="R755d8d414cf04b40"/>
    <p:sldId xmlns:r="http://schemas.openxmlformats.org/officeDocument/2006/relationships" id="258" r:id="R64c6e843a88b4e9f"/>
    <p:sldId xmlns:r="http://schemas.openxmlformats.org/officeDocument/2006/relationships" id="259" r:id="R638386fd0bc24dc5"/>
    <p:sldId xmlns:r="http://schemas.openxmlformats.org/officeDocument/2006/relationships" id="260" r:id="R29709dce9e4047d0"/>
    <p:sldId xmlns:r="http://schemas.openxmlformats.org/officeDocument/2006/relationships" id="261" r:id="R1441f78b3ce9424f"/>
    <p:sldId xmlns:r="http://schemas.openxmlformats.org/officeDocument/2006/relationships" id="262" r:id="R393da46d8c184d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e142431ed4876" /><Relationship Type="http://schemas.openxmlformats.org/officeDocument/2006/relationships/slide" Target="/ppt/slides/slide1.xml" Id="R8ceba9d38ff44806" /><Relationship Type="http://schemas.openxmlformats.org/officeDocument/2006/relationships/slide" Target="/ppt/slides/slide2.xml" Id="R755d8d414cf04b40" /><Relationship Type="http://schemas.openxmlformats.org/officeDocument/2006/relationships/slide" Target="/ppt/slides/slide3.xml" Id="R64c6e843a88b4e9f" /><Relationship Type="http://schemas.openxmlformats.org/officeDocument/2006/relationships/slide" Target="/ppt/slides/slide4.xml" Id="R638386fd0bc24dc5" /><Relationship Type="http://schemas.openxmlformats.org/officeDocument/2006/relationships/slide" Target="/ppt/slides/slide5.xml" Id="R29709dce9e4047d0" /><Relationship Type="http://schemas.openxmlformats.org/officeDocument/2006/relationships/slide" Target="/ppt/slides/slide6.xml" Id="R1441f78b3ce9424f" /><Relationship Type="http://schemas.openxmlformats.org/officeDocument/2006/relationships/slide" Target="/ppt/slides/slide7.xml" Id="R393da46d8c184d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c8b2589e54d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58213e03d4c2d" /><Relationship Type="http://schemas.openxmlformats.org/officeDocument/2006/relationships/theme" Target="/ppt/slideMasters/theme/theme1.xml" Id="R87bf8fce83d34b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958213e03d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1e637913444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328eb6f04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454eea2384e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ec565e1b240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c6117b21b4e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2e4dd3cc445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b8979ed4d4e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HOLDINGS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ANN-CHRISTIN HEBJERK MUREN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VICTORIA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ALEXANDER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