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a137f7a55044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300999732644b7"/>
  </p:sldMasterIdLst>
  <p:sldIdLst>
    <p:sldId xmlns:r="http://schemas.openxmlformats.org/officeDocument/2006/relationships" id="256" r:id="R14ece18a0de74600"/>
    <p:sldId xmlns:r="http://schemas.openxmlformats.org/officeDocument/2006/relationships" id="257" r:id="Re2534081d00f4b37"/>
    <p:sldId xmlns:r="http://schemas.openxmlformats.org/officeDocument/2006/relationships" id="258" r:id="R35f3e30131ec4525"/>
    <p:sldId xmlns:r="http://schemas.openxmlformats.org/officeDocument/2006/relationships" id="259" r:id="R8acd5708bcc14a76"/>
    <p:sldId xmlns:r="http://schemas.openxmlformats.org/officeDocument/2006/relationships" id="260" r:id="Ra963f0c5f6354114"/>
    <p:sldId xmlns:r="http://schemas.openxmlformats.org/officeDocument/2006/relationships" id="261" r:id="R14d29e58f4e64de3"/>
    <p:sldId xmlns:r="http://schemas.openxmlformats.org/officeDocument/2006/relationships" id="262" r:id="Rabd1f9aae58341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300999732644b7" /><Relationship Type="http://schemas.openxmlformats.org/officeDocument/2006/relationships/slide" Target="/ppt/slides/slide1.xml" Id="R14ece18a0de74600" /><Relationship Type="http://schemas.openxmlformats.org/officeDocument/2006/relationships/slide" Target="/ppt/slides/slide2.xml" Id="Re2534081d00f4b37" /><Relationship Type="http://schemas.openxmlformats.org/officeDocument/2006/relationships/slide" Target="/ppt/slides/slide3.xml" Id="R35f3e30131ec4525" /><Relationship Type="http://schemas.openxmlformats.org/officeDocument/2006/relationships/slide" Target="/ppt/slides/slide4.xml" Id="R8acd5708bcc14a76" /><Relationship Type="http://schemas.openxmlformats.org/officeDocument/2006/relationships/slide" Target="/ppt/slides/slide5.xml" Id="Ra963f0c5f6354114" /><Relationship Type="http://schemas.openxmlformats.org/officeDocument/2006/relationships/slide" Target="/ppt/slides/slide6.xml" Id="R14d29e58f4e64de3" /><Relationship Type="http://schemas.openxmlformats.org/officeDocument/2006/relationships/slide" Target="/ppt/slides/slide7.xml" Id="Rabd1f9aae58341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5aec5c83814a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26264e539432f" /><Relationship Type="http://schemas.openxmlformats.org/officeDocument/2006/relationships/theme" Target="/ppt/slideMasters/theme/theme1.xml" Id="R77520d6c53f74e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426264e53943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a3c9ae12740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0d6e0ee5e45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aa24e55e94f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635c3279243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ff82959ce44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9bd5b8cb64c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0621501c547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−4 735 941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45 946 448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741 504 851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1 182 068 092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MORTEN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831 758 562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