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81fb0173fc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5867b8d3fd43da"/>
  </p:sldMasterIdLst>
  <p:sldIdLst>
    <p:sldId xmlns:r="http://schemas.openxmlformats.org/officeDocument/2006/relationships" id="256" r:id="Ra11bc732a94846ae"/>
    <p:sldId xmlns:r="http://schemas.openxmlformats.org/officeDocument/2006/relationships" id="257" r:id="R3daa040289c140f0"/>
    <p:sldId xmlns:r="http://schemas.openxmlformats.org/officeDocument/2006/relationships" id="258" r:id="Rd76b76e16bc64cac"/>
    <p:sldId xmlns:r="http://schemas.openxmlformats.org/officeDocument/2006/relationships" id="259" r:id="Rf05d40b43d284208"/>
    <p:sldId xmlns:r="http://schemas.openxmlformats.org/officeDocument/2006/relationships" id="260" r:id="R51496b32e08943ea"/>
    <p:sldId xmlns:r="http://schemas.openxmlformats.org/officeDocument/2006/relationships" id="261" r:id="Rdba3faf4c9194447"/>
    <p:sldId xmlns:r="http://schemas.openxmlformats.org/officeDocument/2006/relationships" id="262" r:id="Rc533df84c5b9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867b8d3fd43da" /><Relationship Type="http://schemas.openxmlformats.org/officeDocument/2006/relationships/slide" Target="/ppt/slides/slide1.xml" Id="Ra11bc732a94846ae" /><Relationship Type="http://schemas.openxmlformats.org/officeDocument/2006/relationships/slide" Target="/ppt/slides/slide2.xml" Id="R3daa040289c140f0" /><Relationship Type="http://schemas.openxmlformats.org/officeDocument/2006/relationships/slide" Target="/ppt/slides/slide3.xml" Id="Rd76b76e16bc64cac" /><Relationship Type="http://schemas.openxmlformats.org/officeDocument/2006/relationships/slide" Target="/ppt/slides/slide4.xml" Id="Rf05d40b43d284208" /><Relationship Type="http://schemas.openxmlformats.org/officeDocument/2006/relationships/slide" Target="/ppt/slides/slide5.xml" Id="R51496b32e08943ea" /><Relationship Type="http://schemas.openxmlformats.org/officeDocument/2006/relationships/slide" Target="/ppt/slides/slide6.xml" Id="Rdba3faf4c9194447" /><Relationship Type="http://schemas.openxmlformats.org/officeDocument/2006/relationships/slide" Target="/ppt/slides/slide7.xml" Id="Rc533df84c5b9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1c49d0ace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19802b9984372" /><Relationship Type="http://schemas.openxmlformats.org/officeDocument/2006/relationships/theme" Target="/ppt/slideMasters/theme/theme1.xml" Id="R3a9d8eeeb7eb4c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019802b99843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0bd9ace68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518a09dfe44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046ae8eb44b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2f10f2f7346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ff686c874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4e8150650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4ee95a8f34c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