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1616e6d2a440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d19b75f3e469a"/>
  </p:sldMasterIdLst>
  <p:sldIdLst>
    <p:sldId xmlns:r="http://schemas.openxmlformats.org/officeDocument/2006/relationships" id="256" r:id="R1d8e3835865e4a84"/>
    <p:sldId xmlns:r="http://schemas.openxmlformats.org/officeDocument/2006/relationships" id="257" r:id="Rb4535e128cca4786"/>
    <p:sldId xmlns:r="http://schemas.openxmlformats.org/officeDocument/2006/relationships" id="258" r:id="R76eb6cee7e7746ac"/>
    <p:sldId xmlns:r="http://schemas.openxmlformats.org/officeDocument/2006/relationships" id="259" r:id="Rdf0f092b51034db4"/>
    <p:sldId xmlns:r="http://schemas.openxmlformats.org/officeDocument/2006/relationships" id="260" r:id="Rd87402a88a3343f0"/>
    <p:sldId xmlns:r="http://schemas.openxmlformats.org/officeDocument/2006/relationships" id="261" r:id="Rff228098bf074fc4"/>
    <p:sldId xmlns:r="http://schemas.openxmlformats.org/officeDocument/2006/relationships" id="262" r:id="Rcd4b73924530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d19b75f3e469a" /><Relationship Type="http://schemas.openxmlformats.org/officeDocument/2006/relationships/slide" Target="/ppt/slides/slide1.xml" Id="R1d8e3835865e4a84" /><Relationship Type="http://schemas.openxmlformats.org/officeDocument/2006/relationships/slide" Target="/ppt/slides/slide2.xml" Id="Rb4535e128cca4786" /><Relationship Type="http://schemas.openxmlformats.org/officeDocument/2006/relationships/slide" Target="/ppt/slides/slide3.xml" Id="R76eb6cee7e7746ac" /><Relationship Type="http://schemas.openxmlformats.org/officeDocument/2006/relationships/slide" Target="/ppt/slides/slide4.xml" Id="Rdf0f092b51034db4" /><Relationship Type="http://schemas.openxmlformats.org/officeDocument/2006/relationships/slide" Target="/ppt/slides/slide5.xml" Id="Rd87402a88a3343f0" /><Relationship Type="http://schemas.openxmlformats.org/officeDocument/2006/relationships/slide" Target="/ppt/slides/slide6.xml" Id="Rff228098bf074fc4" /><Relationship Type="http://schemas.openxmlformats.org/officeDocument/2006/relationships/slide" Target="/ppt/slides/slide7.xml" Id="Rcd4b73924530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2f85de88047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57f79c9184db9" /><Relationship Type="http://schemas.openxmlformats.org/officeDocument/2006/relationships/theme" Target="/ppt/slideMasters/theme/theme1.xml" Id="R90fad99764ce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357f79c918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5ca7062cc4f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bb310d85a41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9aa732dba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9bd4aaf7f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f6a4bf2ee47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9809d03724e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4d70a4dad42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