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745a3669f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512e2afbf41af"/>
  </p:sldMasterIdLst>
  <p:sldIdLst>
    <p:sldId xmlns:r="http://schemas.openxmlformats.org/officeDocument/2006/relationships" id="256" r:id="R69687bf4417d4fce"/>
    <p:sldId xmlns:r="http://schemas.openxmlformats.org/officeDocument/2006/relationships" id="257" r:id="R3c7f273bd2194765"/>
    <p:sldId xmlns:r="http://schemas.openxmlformats.org/officeDocument/2006/relationships" id="258" r:id="Rcb9f5b374f604167"/>
    <p:sldId xmlns:r="http://schemas.openxmlformats.org/officeDocument/2006/relationships" id="259" r:id="R1f8e298e4854416a"/>
    <p:sldId xmlns:r="http://schemas.openxmlformats.org/officeDocument/2006/relationships" id="260" r:id="Rf53a2a2f48b44c18"/>
    <p:sldId xmlns:r="http://schemas.openxmlformats.org/officeDocument/2006/relationships" id="261" r:id="R04ef6b97fe404f90"/>
    <p:sldId xmlns:r="http://schemas.openxmlformats.org/officeDocument/2006/relationships" id="262" r:id="R27c5b87e382c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512e2afbf41af" /><Relationship Type="http://schemas.openxmlformats.org/officeDocument/2006/relationships/slide" Target="/ppt/slides/slide1.xml" Id="R69687bf4417d4fce" /><Relationship Type="http://schemas.openxmlformats.org/officeDocument/2006/relationships/slide" Target="/ppt/slides/slide2.xml" Id="R3c7f273bd2194765" /><Relationship Type="http://schemas.openxmlformats.org/officeDocument/2006/relationships/slide" Target="/ppt/slides/slide3.xml" Id="Rcb9f5b374f604167" /><Relationship Type="http://schemas.openxmlformats.org/officeDocument/2006/relationships/slide" Target="/ppt/slides/slide4.xml" Id="R1f8e298e4854416a" /><Relationship Type="http://schemas.openxmlformats.org/officeDocument/2006/relationships/slide" Target="/ppt/slides/slide5.xml" Id="Rf53a2a2f48b44c18" /><Relationship Type="http://schemas.openxmlformats.org/officeDocument/2006/relationships/slide" Target="/ppt/slides/slide6.xml" Id="R04ef6b97fe404f90" /><Relationship Type="http://schemas.openxmlformats.org/officeDocument/2006/relationships/slide" Target="/ppt/slides/slide7.xml" Id="R27c5b87e382c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21692c9444e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e5045ead44057" /><Relationship Type="http://schemas.openxmlformats.org/officeDocument/2006/relationships/theme" Target="/ppt/slideMasters/theme/theme1.xml" Id="R7ef127711ece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e5045ead4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ab2ed0f81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697355700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8e6d9886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ce80797fc45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4cd19eb2a42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32171ddad49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0f12cfd09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