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321614a4e541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41f0c2556a4d99"/>
  </p:sldMasterIdLst>
  <p:sldIdLst>
    <p:sldId xmlns:r="http://schemas.openxmlformats.org/officeDocument/2006/relationships" id="256" r:id="R286cbc931f5f426e"/>
    <p:sldId xmlns:r="http://schemas.openxmlformats.org/officeDocument/2006/relationships" id="257" r:id="Rf0dff89bb93147b3"/>
    <p:sldId xmlns:r="http://schemas.openxmlformats.org/officeDocument/2006/relationships" id="258" r:id="Re801b720ceb74849"/>
    <p:sldId xmlns:r="http://schemas.openxmlformats.org/officeDocument/2006/relationships" id="259" r:id="R357ece9588bf4e52"/>
    <p:sldId xmlns:r="http://schemas.openxmlformats.org/officeDocument/2006/relationships" id="260" r:id="R05d20d1ea14b412d"/>
    <p:sldId xmlns:r="http://schemas.openxmlformats.org/officeDocument/2006/relationships" id="261" r:id="R45e4ccbc0bdf44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41f0c2556a4d99" /><Relationship Type="http://schemas.openxmlformats.org/officeDocument/2006/relationships/slide" Target="/ppt/slides/slide1.xml" Id="R286cbc931f5f426e" /><Relationship Type="http://schemas.openxmlformats.org/officeDocument/2006/relationships/slide" Target="/ppt/slides/slide2.xml" Id="Rf0dff89bb93147b3" /><Relationship Type="http://schemas.openxmlformats.org/officeDocument/2006/relationships/slide" Target="/ppt/slides/slide3.xml" Id="Re801b720ceb74849" /><Relationship Type="http://schemas.openxmlformats.org/officeDocument/2006/relationships/slide" Target="/ppt/slides/slide4.xml" Id="R357ece9588bf4e52" /><Relationship Type="http://schemas.openxmlformats.org/officeDocument/2006/relationships/slide" Target="/ppt/slides/slide5.xml" Id="R05d20d1ea14b412d" /><Relationship Type="http://schemas.openxmlformats.org/officeDocument/2006/relationships/slide" Target="/ppt/slides/slide6.xml" Id="R45e4ccbc0bdf44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a757ba5ef14e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89612cd0404a03" /><Relationship Type="http://schemas.openxmlformats.org/officeDocument/2006/relationships/theme" Target="/ppt/slideMasters/theme/theme1.xml" Id="R690350847ecf44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89612cd0404a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ee4b099f7a46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6275bae3c449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5d7ca2faad49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8d6788a7fd45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a65358d9d64c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8af4d72fa544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H.ÅRDAL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Rutlinslid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6856 Sogndal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835 428 362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