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5d63ae8ad840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76a61edd61448a"/>
  </p:sldMasterIdLst>
  <p:sldIdLst>
    <p:sldId xmlns:r="http://schemas.openxmlformats.org/officeDocument/2006/relationships" id="256" r:id="Rf2b0d5e7423e4fb0"/>
    <p:sldId xmlns:r="http://schemas.openxmlformats.org/officeDocument/2006/relationships" id="257" r:id="R749e5faacafb430d"/>
    <p:sldId xmlns:r="http://schemas.openxmlformats.org/officeDocument/2006/relationships" id="258" r:id="R86767abae6b04920"/>
    <p:sldId xmlns:r="http://schemas.openxmlformats.org/officeDocument/2006/relationships" id="259" r:id="R1f09a80f695f443b"/>
    <p:sldId xmlns:r="http://schemas.openxmlformats.org/officeDocument/2006/relationships" id="260" r:id="Rbcd716463b4c47a2"/>
    <p:sldId xmlns:r="http://schemas.openxmlformats.org/officeDocument/2006/relationships" id="261" r:id="Re1370766869b46ae"/>
    <p:sldId xmlns:r="http://schemas.openxmlformats.org/officeDocument/2006/relationships" id="262" r:id="R07353212ff2f46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76a61edd61448a" /><Relationship Type="http://schemas.openxmlformats.org/officeDocument/2006/relationships/slide" Target="/ppt/slides/slide1.xml" Id="Rf2b0d5e7423e4fb0" /><Relationship Type="http://schemas.openxmlformats.org/officeDocument/2006/relationships/slide" Target="/ppt/slides/slide2.xml" Id="R749e5faacafb430d" /><Relationship Type="http://schemas.openxmlformats.org/officeDocument/2006/relationships/slide" Target="/ppt/slides/slide3.xml" Id="R86767abae6b04920" /><Relationship Type="http://schemas.openxmlformats.org/officeDocument/2006/relationships/slide" Target="/ppt/slides/slide4.xml" Id="R1f09a80f695f443b" /><Relationship Type="http://schemas.openxmlformats.org/officeDocument/2006/relationships/slide" Target="/ppt/slides/slide5.xml" Id="Rbcd716463b4c47a2" /><Relationship Type="http://schemas.openxmlformats.org/officeDocument/2006/relationships/slide" Target="/ppt/slides/slide6.xml" Id="Re1370766869b46ae" /><Relationship Type="http://schemas.openxmlformats.org/officeDocument/2006/relationships/slide" Target="/ppt/slides/slide7.xml" Id="R07353212ff2f46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31f5ee530341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0249f01b284c48" /><Relationship Type="http://schemas.openxmlformats.org/officeDocument/2006/relationships/theme" Target="/ppt/slideMasters/theme/theme1.xml" Id="R763e9969af2c4f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0249f01b284c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4eeeb089544c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842b6466684e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486d15d61340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b695c3cee447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251f2ee9d944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c84122e06d4fc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983be1806547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H.ÅRDAL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H.ÅRDAL AS ble etablert [år] og holder til i Sogndal.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6 150 942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6 918 319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8 926 306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HILDEGUNN ÅRDAL  –  86,8 %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BEATE EIDE  –  13,2 %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Rutlinslid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6856 Sogndal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835 428 362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