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740b59d34b41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7b8673a6924b88"/>
  </p:sldMasterIdLst>
  <p:sldIdLst>
    <p:sldId xmlns:r="http://schemas.openxmlformats.org/officeDocument/2006/relationships" id="256" r:id="Raae05e96d03d4a7f"/>
    <p:sldId xmlns:r="http://schemas.openxmlformats.org/officeDocument/2006/relationships" id="257" r:id="R0c050b0cf1904c91"/>
    <p:sldId xmlns:r="http://schemas.openxmlformats.org/officeDocument/2006/relationships" id="258" r:id="R65168a72d935437b"/>
    <p:sldId xmlns:r="http://schemas.openxmlformats.org/officeDocument/2006/relationships" id="259" r:id="Raa3d53beb23b4df7"/>
    <p:sldId xmlns:r="http://schemas.openxmlformats.org/officeDocument/2006/relationships" id="260" r:id="Rc92ef38e75694491"/>
    <p:sldId xmlns:r="http://schemas.openxmlformats.org/officeDocument/2006/relationships" id="261" r:id="Rd73326821d654164"/>
    <p:sldId xmlns:r="http://schemas.openxmlformats.org/officeDocument/2006/relationships" id="262" r:id="R88f8f17f18ff47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b8673a6924b88" /><Relationship Type="http://schemas.openxmlformats.org/officeDocument/2006/relationships/slide" Target="/ppt/slides/slide1.xml" Id="Raae05e96d03d4a7f" /><Relationship Type="http://schemas.openxmlformats.org/officeDocument/2006/relationships/slide" Target="/ppt/slides/slide2.xml" Id="R0c050b0cf1904c91" /><Relationship Type="http://schemas.openxmlformats.org/officeDocument/2006/relationships/slide" Target="/ppt/slides/slide3.xml" Id="R65168a72d935437b" /><Relationship Type="http://schemas.openxmlformats.org/officeDocument/2006/relationships/slide" Target="/ppt/slides/slide4.xml" Id="Raa3d53beb23b4df7" /><Relationship Type="http://schemas.openxmlformats.org/officeDocument/2006/relationships/slide" Target="/ppt/slides/slide5.xml" Id="Rc92ef38e75694491" /><Relationship Type="http://schemas.openxmlformats.org/officeDocument/2006/relationships/slide" Target="/ppt/slides/slide6.xml" Id="Rd73326821d654164" /><Relationship Type="http://schemas.openxmlformats.org/officeDocument/2006/relationships/slide" Target="/ppt/slides/slide7.xml" Id="R88f8f17f18ff47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96e7749d047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a318333414342" /><Relationship Type="http://schemas.openxmlformats.org/officeDocument/2006/relationships/theme" Target="/ppt/slideMasters/theme/theme1.xml" Id="R7497f8df185c41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aa3183334143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abfae2c0348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72a9c7857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ea9e94cbe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2cb48312c40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50cb413774c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06a3548604e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1d3d372dd4f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HAVFISKE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HAVFISKE AS ble etablert [år] og holder til i Roan.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1 716 998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7 109 973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ERLING OTTAR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OLAF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7180 Roan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853 679 992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