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429cd9f20040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a0a897519c4042"/>
  </p:sldMasterIdLst>
  <p:sldIdLst>
    <p:sldId xmlns:r="http://schemas.openxmlformats.org/officeDocument/2006/relationships" id="256" r:id="Rc3a5c0553e854656"/>
    <p:sldId xmlns:r="http://schemas.openxmlformats.org/officeDocument/2006/relationships" id="257" r:id="Rb1382089354f44de"/>
    <p:sldId xmlns:r="http://schemas.openxmlformats.org/officeDocument/2006/relationships" id="258" r:id="R5445a6577418451c"/>
    <p:sldId xmlns:r="http://schemas.openxmlformats.org/officeDocument/2006/relationships" id="259" r:id="Rc91331305c5e4590"/>
    <p:sldId xmlns:r="http://schemas.openxmlformats.org/officeDocument/2006/relationships" id="260" r:id="R3b5341d49ee94f2b"/>
    <p:sldId xmlns:r="http://schemas.openxmlformats.org/officeDocument/2006/relationships" id="261" r:id="R832cc94caca84aa3"/>
    <p:sldId xmlns:r="http://schemas.openxmlformats.org/officeDocument/2006/relationships" id="262" r:id="R00997c09ec3e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0a897519c4042" /><Relationship Type="http://schemas.openxmlformats.org/officeDocument/2006/relationships/slide" Target="/ppt/slides/slide1.xml" Id="Rc3a5c0553e854656" /><Relationship Type="http://schemas.openxmlformats.org/officeDocument/2006/relationships/slide" Target="/ppt/slides/slide2.xml" Id="Rb1382089354f44de" /><Relationship Type="http://schemas.openxmlformats.org/officeDocument/2006/relationships/slide" Target="/ppt/slides/slide3.xml" Id="R5445a6577418451c" /><Relationship Type="http://schemas.openxmlformats.org/officeDocument/2006/relationships/slide" Target="/ppt/slides/slide4.xml" Id="Rc91331305c5e4590" /><Relationship Type="http://schemas.openxmlformats.org/officeDocument/2006/relationships/slide" Target="/ppt/slides/slide5.xml" Id="R3b5341d49ee94f2b" /><Relationship Type="http://schemas.openxmlformats.org/officeDocument/2006/relationships/slide" Target="/ppt/slides/slide6.xml" Id="R832cc94caca84aa3" /><Relationship Type="http://schemas.openxmlformats.org/officeDocument/2006/relationships/slide" Target="/ppt/slides/slide7.xml" Id="R00997c09ec3e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8921410da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f7193f9624c97" /><Relationship Type="http://schemas.openxmlformats.org/officeDocument/2006/relationships/theme" Target="/ppt/slideMasters/theme/theme1.xml" Id="R3863864e1ccf44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6f7193f9624c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96b6ec5fe44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9f3d2819b47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992b2f09848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d32b9d9564c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2e0cd35bb40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5326f2a2049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b956962f040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SMARTOPTICS GROUP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SMARTOPTICS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SMARTOPTICS GROUP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SMARTOPTICS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SMARTOPTICS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SMARTOPTICS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75 269 000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56 115 000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SMARTOPTICS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CORETECH AS  –  29,5 %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KLØVNINGEN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FINANCE AS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SMB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HSBC BANK PLC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NORDNET BANK AB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SMARTOPTICS GROUP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Smartoptics AS, Akersgata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41 74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info@smartoptics.com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www.smartoptics.com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858 905 192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SMARTOPTICS GROUP ASA</a:t>
            </a:r>
          </a:p>
        </p:txBody>
      </p:sp>
    </p:spTree>
  </p:cSld>
  <p:clrMapOvr>
    <a:masterClrMapping xmlns:a="http://schemas.openxmlformats.org/drawingml/2006/main"/>
  </p:clrMapOvr>
</p:sld>
</file>