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253118a9b48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4a653eddc4c68"/>
  </p:sldMasterIdLst>
  <p:sldIdLst>
    <p:sldId xmlns:r="http://schemas.openxmlformats.org/officeDocument/2006/relationships" id="256" r:id="Rc716dad6c26c41b3"/>
    <p:sldId xmlns:r="http://schemas.openxmlformats.org/officeDocument/2006/relationships" id="257" r:id="Rd52d9e68c70e4741"/>
    <p:sldId xmlns:r="http://schemas.openxmlformats.org/officeDocument/2006/relationships" id="258" r:id="R801faa6acdd14f35"/>
    <p:sldId xmlns:r="http://schemas.openxmlformats.org/officeDocument/2006/relationships" id="259" r:id="Rd555d14ccd0c46a0"/>
    <p:sldId xmlns:r="http://schemas.openxmlformats.org/officeDocument/2006/relationships" id="260" r:id="R92867733edfe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4a653eddc4c68" /><Relationship Type="http://schemas.openxmlformats.org/officeDocument/2006/relationships/slide" Target="/ppt/slides/slide1.xml" Id="Rc716dad6c26c41b3" /><Relationship Type="http://schemas.openxmlformats.org/officeDocument/2006/relationships/slide" Target="/ppt/slides/slide2.xml" Id="Rd52d9e68c70e4741" /><Relationship Type="http://schemas.openxmlformats.org/officeDocument/2006/relationships/slide" Target="/ppt/slides/slide3.xml" Id="R801faa6acdd14f35" /><Relationship Type="http://schemas.openxmlformats.org/officeDocument/2006/relationships/slide" Target="/ppt/slides/slide4.xml" Id="Rd555d14ccd0c46a0" /><Relationship Type="http://schemas.openxmlformats.org/officeDocument/2006/relationships/slide" Target="/ppt/slides/slide5.xml" Id="R92867733edfe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89b722236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969b4360c4fec" /><Relationship Type="http://schemas.openxmlformats.org/officeDocument/2006/relationships/theme" Target="/ppt/slideMasters/theme/theme1.xml" Id="Rb3447aad717c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8969b4360c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576537cd14b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b7007c5c1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9a661ec6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01affd14b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53b4b118c4e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