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c9bdbdb32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f4cead481c490f"/>
  </p:sldMasterIdLst>
  <p:sldIdLst>
    <p:sldId xmlns:r="http://schemas.openxmlformats.org/officeDocument/2006/relationships" id="256" r:id="R01f595139f4249a3"/>
    <p:sldId xmlns:r="http://schemas.openxmlformats.org/officeDocument/2006/relationships" id="257" r:id="Rcb91f7d0910a4217"/>
    <p:sldId xmlns:r="http://schemas.openxmlformats.org/officeDocument/2006/relationships" id="258" r:id="R14f864d3ef514621"/>
    <p:sldId xmlns:r="http://schemas.openxmlformats.org/officeDocument/2006/relationships" id="259" r:id="R3aa288dc47a64c77"/>
    <p:sldId xmlns:r="http://schemas.openxmlformats.org/officeDocument/2006/relationships" id="260" r:id="R0c2fe34420a54250"/>
    <p:sldId xmlns:r="http://schemas.openxmlformats.org/officeDocument/2006/relationships" id="261" r:id="R1760771a24b6404f"/>
    <p:sldId xmlns:r="http://schemas.openxmlformats.org/officeDocument/2006/relationships" id="262" r:id="Rb1deae088610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4cead481c490f" /><Relationship Type="http://schemas.openxmlformats.org/officeDocument/2006/relationships/slide" Target="/ppt/slides/slide1.xml" Id="R01f595139f4249a3" /><Relationship Type="http://schemas.openxmlformats.org/officeDocument/2006/relationships/slide" Target="/ppt/slides/slide2.xml" Id="Rcb91f7d0910a4217" /><Relationship Type="http://schemas.openxmlformats.org/officeDocument/2006/relationships/slide" Target="/ppt/slides/slide3.xml" Id="R14f864d3ef514621" /><Relationship Type="http://schemas.openxmlformats.org/officeDocument/2006/relationships/slide" Target="/ppt/slides/slide4.xml" Id="R3aa288dc47a64c77" /><Relationship Type="http://schemas.openxmlformats.org/officeDocument/2006/relationships/slide" Target="/ppt/slides/slide5.xml" Id="R0c2fe34420a54250" /><Relationship Type="http://schemas.openxmlformats.org/officeDocument/2006/relationships/slide" Target="/ppt/slides/slide6.xml" Id="R1760771a24b6404f" /><Relationship Type="http://schemas.openxmlformats.org/officeDocument/2006/relationships/slide" Target="/ppt/slides/slide7.xml" Id="Rb1deae088610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0baa5d2c04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8d05584bf42c7" /><Relationship Type="http://schemas.openxmlformats.org/officeDocument/2006/relationships/theme" Target="/ppt/slideMasters/theme/theme1.xml" Id="R693bee4df0a342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8d05584bf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ca4b12b2c43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530e03d234c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129b21dd3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c7f482b8741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e5fd5cfdb43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871922971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d9203742942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HILDAS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HILDAS 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−1 083 992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25 722 734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204 842 065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207 595 161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CHRISTIAN  –  68,0 %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DAGNY TENGBOM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ANNE-SOPHIE T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JIN-CHRISTIAN T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Jahren, Trosterudveien 23C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jahren@lofotenisland.no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875 910 272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HILDAS HAGE AS</a:t>
            </a:r>
          </a:p>
        </p:txBody>
      </p:sp>
    </p:spTree>
  </p:cSld>
  <p:clrMapOvr>
    <a:masterClrMapping xmlns:a="http://schemas.openxmlformats.org/drawingml/2006/main"/>
  </p:clrMapOvr>
</p:sld>
</file>