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330aaef1e8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c8a94a92d47c3"/>
  </p:sldMasterIdLst>
  <p:sldIdLst>
    <p:sldId xmlns:r="http://schemas.openxmlformats.org/officeDocument/2006/relationships" id="256" r:id="Rd9f74dc1b6194dd0"/>
    <p:sldId xmlns:r="http://schemas.openxmlformats.org/officeDocument/2006/relationships" id="257" r:id="R4389a7b5eb204292"/>
    <p:sldId xmlns:r="http://schemas.openxmlformats.org/officeDocument/2006/relationships" id="258" r:id="R137b91c1a0034470"/>
    <p:sldId xmlns:r="http://schemas.openxmlformats.org/officeDocument/2006/relationships" id="259" r:id="R9afb4e82848e493c"/>
    <p:sldId xmlns:r="http://schemas.openxmlformats.org/officeDocument/2006/relationships" id="260" r:id="R42bbe7fe4c304965"/>
    <p:sldId xmlns:r="http://schemas.openxmlformats.org/officeDocument/2006/relationships" id="261" r:id="Rfb8fb65bb6e24915"/>
    <p:sldId xmlns:r="http://schemas.openxmlformats.org/officeDocument/2006/relationships" id="262" r:id="R839f03fb244e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c8a94a92d47c3" /><Relationship Type="http://schemas.openxmlformats.org/officeDocument/2006/relationships/slide" Target="/ppt/slides/slide1.xml" Id="Rd9f74dc1b6194dd0" /><Relationship Type="http://schemas.openxmlformats.org/officeDocument/2006/relationships/slide" Target="/ppt/slides/slide2.xml" Id="R4389a7b5eb204292" /><Relationship Type="http://schemas.openxmlformats.org/officeDocument/2006/relationships/slide" Target="/ppt/slides/slide3.xml" Id="R137b91c1a0034470" /><Relationship Type="http://schemas.openxmlformats.org/officeDocument/2006/relationships/slide" Target="/ppt/slides/slide4.xml" Id="R9afb4e82848e493c" /><Relationship Type="http://schemas.openxmlformats.org/officeDocument/2006/relationships/slide" Target="/ppt/slides/slide5.xml" Id="R42bbe7fe4c304965" /><Relationship Type="http://schemas.openxmlformats.org/officeDocument/2006/relationships/slide" Target="/ppt/slides/slide6.xml" Id="Rfb8fb65bb6e24915" /><Relationship Type="http://schemas.openxmlformats.org/officeDocument/2006/relationships/slide" Target="/ppt/slides/slide7.xml" Id="R839f03fb244e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fdaa47dc1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58b5d9a674f3a" /><Relationship Type="http://schemas.openxmlformats.org/officeDocument/2006/relationships/theme" Target="/ppt/slideMasters/theme/theme1.xml" Id="Rf804d95b3f5b4a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58b5d9a674f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5a280ffb1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afc90c29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2a478c7fe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7fe607b64f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314bb52c43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0989d6e8542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44a0e0ed3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