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b8fa93218a44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8326297034c80"/>
  </p:sldMasterIdLst>
  <p:sldIdLst>
    <p:sldId xmlns:r="http://schemas.openxmlformats.org/officeDocument/2006/relationships" id="256" r:id="R03cb0e558f684670"/>
    <p:sldId xmlns:r="http://schemas.openxmlformats.org/officeDocument/2006/relationships" id="257" r:id="R46f3bfe5f1744e63"/>
    <p:sldId xmlns:r="http://schemas.openxmlformats.org/officeDocument/2006/relationships" id="258" r:id="Rc2fc01e6691e466a"/>
    <p:sldId xmlns:r="http://schemas.openxmlformats.org/officeDocument/2006/relationships" id="259" r:id="R54f1d53228414c65"/>
    <p:sldId xmlns:r="http://schemas.openxmlformats.org/officeDocument/2006/relationships" id="260" r:id="R0716f001648f4734"/>
    <p:sldId xmlns:r="http://schemas.openxmlformats.org/officeDocument/2006/relationships" id="261" r:id="R43483f3410214a95"/>
    <p:sldId xmlns:r="http://schemas.openxmlformats.org/officeDocument/2006/relationships" id="262" r:id="Rc84b23f6517949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8326297034c80" /><Relationship Type="http://schemas.openxmlformats.org/officeDocument/2006/relationships/slide" Target="/ppt/slides/slide1.xml" Id="R03cb0e558f684670" /><Relationship Type="http://schemas.openxmlformats.org/officeDocument/2006/relationships/slide" Target="/ppt/slides/slide2.xml" Id="R46f3bfe5f1744e63" /><Relationship Type="http://schemas.openxmlformats.org/officeDocument/2006/relationships/slide" Target="/ppt/slides/slide3.xml" Id="Rc2fc01e6691e466a" /><Relationship Type="http://schemas.openxmlformats.org/officeDocument/2006/relationships/slide" Target="/ppt/slides/slide4.xml" Id="R54f1d53228414c65" /><Relationship Type="http://schemas.openxmlformats.org/officeDocument/2006/relationships/slide" Target="/ppt/slides/slide5.xml" Id="R0716f001648f4734" /><Relationship Type="http://schemas.openxmlformats.org/officeDocument/2006/relationships/slide" Target="/ppt/slides/slide6.xml" Id="R43483f3410214a95" /><Relationship Type="http://schemas.openxmlformats.org/officeDocument/2006/relationships/slide" Target="/ppt/slides/slide7.xml" Id="Rc84b23f6517949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7f879749c47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aaedaf63440fb" /><Relationship Type="http://schemas.openxmlformats.org/officeDocument/2006/relationships/theme" Target="/ppt/slideMasters/theme/theme1.xml" Id="R1527e089147042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aaaedaf63440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303c48a1d4f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4e265c39d46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cc1c81aff4b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dc3f7321541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b22e1deba47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393ed08964b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48848810944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