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181f194b4343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885989cfed44bf"/>
  </p:sldMasterIdLst>
  <p:sldIdLst>
    <p:sldId xmlns:r="http://schemas.openxmlformats.org/officeDocument/2006/relationships" id="256" r:id="R257027be07484708"/>
    <p:sldId xmlns:r="http://schemas.openxmlformats.org/officeDocument/2006/relationships" id="257" r:id="R89258f7290694c42"/>
    <p:sldId xmlns:r="http://schemas.openxmlformats.org/officeDocument/2006/relationships" id="258" r:id="Rf7084c8f134e495a"/>
    <p:sldId xmlns:r="http://schemas.openxmlformats.org/officeDocument/2006/relationships" id="259" r:id="R2d428abd756249a4"/>
    <p:sldId xmlns:r="http://schemas.openxmlformats.org/officeDocument/2006/relationships" id="260" r:id="R03e1adc218bb4909"/>
    <p:sldId xmlns:r="http://schemas.openxmlformats.org/officeDocument/2006/relationships" id="261" r:id="R307383e174774c9d"/>
    <p:sldId xmlns:r="http://schemas.openxmlformats.org/officeDocument/2006/relationships" id="262" r:id="Rabd723466e6742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85989cfed44bf" /><Relationship Type="http://schemas.openxmlformats.org/officeDocument/2006/relationships/slide" Target="/ppt/slides/slide1.xml" Id="R257027be07484708" /><Relationship Type="http://schemas.openxmlformats.org/officeDocument/2006/relationships/slide" Target="/ppt/slides/slide2.xml" Id="R89258f7290694c42" /><Relationship Type="http://schemas.openxmlformats.org/officeDocument/2006/relationships/slide" Target="/ppt/slides/slide3.xml" Id="Rf7084c8f134e495a" /><Relationship Type="http://schemas.openxmlformats.org/officeDocument/2006/relationships/slide" Target="/ppt/slides/slide4.xml" Id="R2d428abd756249a4" /><Relationship Type="http://schemas.openxmlformats.org/officeDocument/2006/relationships/slide" Target="/ppt/slides/slide5.xml" Id="R03e1adc218bb4909" /><Relationship Type="http://schemas.openxmlformats.org/officeDocument/2006/relationships/slide" Target="/ppt/slides/slide6.xml" Id="R307383e174774c9d" /><Relationship Type="http://schemas.openxmlformats.org/officeDocument/2006/relationships/slide" Target="/ppt/slides/slide7.xml" Id="Rabd723466e6742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5f41ee0b644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27623c27b4686" /><Relationship Type="http://schemas.openxmlformats.org/officeDocument/2006/relationships/theme" Target="/ppt/slideMasters/theme/theme1.xml" Id="Ra67c8b6a2b85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27623c27b46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f96abc96b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d16926a1946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fb452bf644d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c1b84b142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13bc6422540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54d1fe15b47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96e90ed7c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TERJE DYNGELAND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TERJE DYNGELAND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24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terjdy@online.no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882 157 482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