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2e2c6570d34c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34db81ca34335"/>
  </p:sldMasterIdLst>
  <p:sldIdLst>
    <p:sldId xmlns:r="http://schemas.openxmlformats.org/officeDocument/2006/relationships" id="256" r:id="R64164f661d1342e9"/>
    <p:sldId xmlns:r="http://schemas.openxmlformats.org/officeDocument/2006/relationships" id="257" r:id="R44514bd3ae0a402e"/>
    <p:sldId xmlns:r="http://schemas.openxmlformats.org/officeDocument/2006/relationships" id="258" r:id="Rc6e329d57f9a4d2e"/>
    <p:sldId xmlns:r="http://schemas.openxmlformats.org/officeDocument/2006/relationships" id="259" r:id="R50660a258ec54765"/>
    <p:sldId xmlns:r="http://schemas.openxmlformats.org/officeDocument/2006/relationships" id="260" r:id="R0cb3b7c130604111"/>
    <p:sldId xmlns:r="http://schemas.openxmlformats.org/officeDocument/2006/relationships" id="261" r:id="R0c387696c2d641a8"/>
    <p:sldId xmlns:r="http://schemas.openxmlformats.org/officeDocument/2006/relationships" id="262" r:id="Re6608b2b1e20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34db81ca34335" /><Relationship Type="http://schemas.openxmlformats.org/officeDocument/2006/relationships/slide" Target="/ppt/slides/slide1.xml" Id="R64164f661d1342e9" /><Relationship Type="http://schemas.openxmlformats.org/officeDocument/2006/relationships/slide" Target="/ppt/slides/slide2.xml" Id="R44514bd3ae0a402e" /><Relationship Type="http://schemas.openxmlformats.org/officeDocument/2006/relationships/slide" Target="/ppt/slides/slide3.xml" Id="Rc6e329d57f9a4d2e" /><Relationship Type="http://schemas.openxmlformats.org/officeDocument/2006/relationships/slide" Target="/ppt/slides/slide4.xml" Id="R50660a258ec54765" /><Relationship Type="http://schemas.openxmlformats.org/officeDocument/2006/relationships/slide" Target="/ppt/slides/slide5.xml" Id="R0cb3b7c130604111" /><Relationship Type="http://schemas.openxmlformats.org/officeDocument/2006/relationships/slide" Target="/ppt/slides/slide6.xml" Id="R0c387696c2d641a8" /><Relationship Type="http://schemas.openxmlformats.org/officeDocument/2006/relationships/slide" Target="/ppt/slides/slide7.xml" Id="Re6608b2b1e20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d684c3553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09ab261434a7f" /><Relationship Type="http://schemas.openxmlformats.org/officeDocument/2006/relationships/theme" Target="/ppt/slideMasters/theme/theme1.xml" Id="R4561a70c4ee047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09ab261434a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b247ddfac43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174d812df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8f332042c4c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22e6eb74845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a6955b8b148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fbe2ccb6946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f8c9b5836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MIGLIA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MIGLIA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358 865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8 307 400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18 041 497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Vågen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terje.egeland@canholding.no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887 242 542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MIGLIA AS</a:t>
            </a:r>
          </a:p>
        </p:txBody>
      </p:sp>
    </p:spTree>
  </p:cSld>
  <p:clrMapOvr>
    <a:masterClrMapping xmlns:a="http://schemas.openxmlformats.org/drawingml/2006/main"/>
  </p:clrMapOvr>
</p:sld>
</file>