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e2c285d85847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58adbc313c472d"/>
  </p:sldMasterIdLst>
  <p:sldIdLst>
    <p:sldId xmlns:r="http://schemas.openxmlformats.org/officeDocument/2006/relationships" id="256" r:id="R32fe461ebee44664"/>
    <p:sldId xmlns:r="http://schemas.openxmlformats.org/officeDocument/2006/relationships" id="257" r:id="R2ca11653c5f74218"/>
    <p:sldId xmlns:r="http://schemas.openxmlformats.org/officeDocument/2006/relationships" id="258" r:id="R3a120afb6cbf463d"/>
    <p:sldId xmlns:r="http://schemas.openxmlformats.org/officeDocument/2006/relationships" id="259" r:id="Rd5ad849d0b3f4578"/>
    <p:sldId xmlns:r="http://schemas.openxmlformats.org/officeDocument/2006/relationships" id="260" r:id="R43709c71ad6a44cb"/>
    <p:sldId xmlns:r="http://schemas.openxmlformats.org/officeDocument/2006/relationships" id="261" r:id="Rb99dc4da8b334c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58adbc313c472d" /><Relationship Type="http://schemas.openxmlformats.org/officeDocument/2006/relationships/slide" Target="/ppt/slides/slide1.xml" Id="R32fe461ebee44664" /><Relationship Type="http://schemas.openxmlformats.org/officeDocument/2006/relationships/slide" Target="/ppt/slides/slide2.xml" Id="R2ca11653c5f74218" /><Relationship Type="http://schemas.openxmlformats.org/officeDocument/2006/relationships/slide" Target="/ppt/slides/slide3.xml" Id="R3a120afb6cbf463d" /><Relationship Type="http://schemas.openxmlformats.org/officeDocument/2006/relationships/slide" Target="/ppt/slides/slide4.xml" Id="Rd5ad849d0b3f4578" /><Relationship Type="http://schemas.openxmlformats.org/officeDocument/2006/relationships/slide" Target="/ppt/slides/slide5.xml" Id="R43709c71ad6a44cb" /><Relationship Type="http://schemas.openxmlformats.org/officeDocument/2006/relationships/slide" Target="/ppt/slides/slide6.xml" Id="Rb99dc4da8b334c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668ccf005644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27c1951b9444c" /><Relationship Type="http://schemas.openxmlformats.org/officeDocument/2006/relationships/theme" Target="/ppt/slideMasters/theme/theme1.xml" Id="Rece45a27e0c745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027c1951b944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d08301df548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f725dccce4c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eeb31cb1444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c00f7496949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20e0c03894b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be7ea9eea49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