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b9720c22b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3663df4c447d4"/>
  </p:sldMasterIdLst>
  <p:sldIdLst>
    <p:sldId xmlns:r="http://schemas.openxmlformats.org/officeDocument/2006/relationships" id="256" r:id="Rd2cc9d5158be4ec7"/>
    <p:sldId xmlns:r="http://schemas.openxmlformats.org/officeDocument/2006/relationships" id="257" r:id="R5d824f9238a64837"/>
    <p:sldId xmlns:r="http://schemas.openxmlformats.org/officeDocument/2006/relationships" id="258" r:id="R8edb63ac44fc4eca"/>
    <p:sldId xmlns:r="http://schemas.openxmlformats.org/officeDocument/2006/relationships" id="259" r:id="Rbb63426da9e549f1"/>
    <p:sldId xmlns:r="http://schemas.openxmlformats.org/officeDocument/2006/relationships" id="260" r:id="R4df958a32c57468e"/>
    <p:sldId xmlns:r="http://schemas.openxmlformats.org/officeDocument/2006/relationships" id="261" r:id="Rad958d30481041b2"/>
    <p:sldId xmlns:r="http://schemas.openxmlformats.org/officeDocument/2006/relationships" id="262" r:id="R105f51cbe8a2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3663df4c447d4" /><Relationship Type="http://schemas.openxmlformats.org/officeDocument/2006/relationships/slide" Target="/ppt/slides/slide1.xml" Id="Rd2cc9d5158be4ec7" /><Relationship Type="http://schemas.openxmlformats.org/officeDocument/2006/relationships/slide" Target="/ppt/slides/slide2.xml" Id="R5d824f9238a64837" /><Relationship Type="http://schemas.openxmlformats.org/officeDocument/2006/relationships/slide" Target="/ppt/slides/slide3.xml" Id="R8edb63ac44fc4eca" /><Relationship Type="http://schemas.openxmlformats.org/officeDocument/2006/relationships/slide" Target="/ppt/slides/slide4.xml" Id="Rbb63426da9e549f1" /><Relationship Type="http://schemas.openxmlformats.org/officeDocument/2006/relationships/slide" Target="/ppt/slides/slide5.xml" Id="R4df958a32c57468e" /><Relationship Type="http://schemas.openxmlformats.org/officeDocument/2006/relationships/slide" Target="/ppt/slides/slide6.xml" Id="Rad958d30481041b2" /><Relationship Type="http://schemas.openxmlformats.org/officeDocument/2006/relationships/slide" Target="/ppt/slides/slide7.xml" Id="R105f51cbe8a2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77433261b4f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e20bee35f43c6" /><Relationship Type="http://schemas.openxmlformats.org/officeDocument/2006/relationships/theme" Target="/ppt/slideMasters/theme/theme1.xml" Id="Ra1945f3aea6c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e20bee35f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6660abe1a41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b394639446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a5ef9a36649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45d30ea6f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81d39590b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35ee018cf4b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12535c7c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