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602bc4de9542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28d51968fd4868"/>
  </p:sldMasterIdLst>
  <p:sldIdLst>
    <p:sldId xmlns:r="http://schemas.openxmlformats.org/officeDocument/2006/relationships" id="256" r:id="R0f7b302ae30b491e"/>
    <p:sldId xmlns:r="http://schemas.openxmlformats.org/officeDocument/2006/relationships" id="257" r:id="R57124dd70d624ded"/>
    <p:sldId xmlns:r="http://schemas.openxmlformats.org/officeDocument/2006/relationships" id="258" r:id="Rb36f6905bfaf4c16"/>
    <p:sldId xmlns:r="http://schemas.openxmlformats.org/officeDocument/2006/relationships" id="259" r:id="R87a280c0cdd544ca"/>
    <p:sldId xmlns:r="http://schemas.openxmlformats.org/officeDocument/2006/relationships" id="260" r:id="R04e9d70a0505471b"/>
    <p:sldId xmlns:r="http://schemas.openxmlformats.org/officeDocument/2006/relationships" id="261" r:id="R44cd0892bd4643cb"/>
    <p:sldId xmlns:r="http://schemas.openxmlformats.org/officeDocument/2006/relationships" id="262" r:id="Rf4b267c737e74f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28d51968fd4868" /><Relationship Type="http://schemas.openxmlformats.org/officeDocument/2006/relationships/slide" Target="/ppt/slides/slide1.xml" Id="R0f7b302ae30b491e" /><Relationship Type="http://schemas.openxmlformats.org/officeDocument/2006/relationships/slide" Target="/ppt/slides/slide2.xml" Id="R57124dd70d624ded" /><Relationship Type="http://schemas.openxmlformats.org/officeDocument/2006/relationships/slide" Target="/ppt/slides/slide3.xml" Id="Rb36f6905bfaf4c16" /><Relationship Type="http://schemas.openxmlformats.org/officeDocument/2006/relationships/slide" Target="/ppt/slides/slide4.xml" Id="R87a280c0cdd544ca" /><Relationship Type="http://schemas.openxmlformats.org/officeDocument/2006/relationships/slide" Target="/ppt/slides/slide5.xml" Id="R04e9d70a0505471b" /><Relationship Type="http://schemas.openxmlformats.org/officeDocument/2006/relationships/slide" Target="/ppt/slides/slide6.xml" Id="R44cd0892bd4643cb" /><Relationship Type="http://schemas.openxmlformats.org/officeDocument/2006/relationships/slide" Target="/ppt/slides/slide7.xml" Id="Rf4b267c737e74f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7eb9fec56c47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184414da54095" /><Relationship Type="http://schemas.openxmlformats.org/officeDocument/2006/relationships/theme" Target="/ppt/slideMasters/theme/theme1.xml" Id="Ra6df0e77287b4d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8184414da540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19658748146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51100075743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0a6222a4148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7f197b13a47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31b1ba9024f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45fc7357c42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f5adcdc4e49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BUNGY AS ble etablert [år] og holder til i Nittedal.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3 513 578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59 875 883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60 205 374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BENTE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Myrveien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1482 Nittedal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889 190 892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