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713919c443b4ea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7fd6a3377564a58"/>
  </p:sldMasterIdLst>
  <p:sldIdLst>
    <p:sldId xmlns:r="http://schemas.openxmlformats.org/officeDocument/2006/relationships" id="256" r:id="R1b5877f5c39a4d79"/>
    <p:sldId xmlns:r="http://schemas.openxmlformats.org/officeDocument/2006/relationships" id="257" r:id="Rf5025a6e259b4102"/>
    <p:sldId xmlns:r="http://schemas.openxmlformats.org/officeDocument/2006/relationships" id="258" r:id="R1076e1b05a9a42e0"/>
    <p:sldId xmlns:r="http://schemas.openxmlformats.org/officeDocument/2006/relationships" id="259" r:id="R58aa0be5b6984a9a"/>
    <p:sldId xmlns:r="http://schemas.openxmlformats.org/officeDocument/2006/relationships" id="260" r:id="Rd1a28a4de0c64079"/>
    <p:sldId xmlns:r="http://schemas.openxmlformats.org/officeDocument/2006/relationships" id="261" r:id="R58ec0232f34b450b"/>
    <p:sldId xmlns:r="http://schemas.openxmlformats.org/officeDocument/2006/relationships" id="262" r:id="Ra5015f0e0f9c4c4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7fd6a3377564a58" /><Relationship Type="http://schemas.openxmlformats.org/officeDocument/2006/relationships/slide" Target="/ppt/slides/slide1.xml" Id="R1b5877f5c39a4d79" /><Relationship Type="http://schemas.openxmlformats.org/officeDocument/2006/relationships/slide" Target="/ppt/slides/slide2.xml" Id="Rf5025a6e259b4102" /><Relationship Type="http://schemas.openxmlformats.org/officeDocument/2006/relationships/slide" Target="/ppt/slides/slide3.xml" Id="R1076e1b05a9a42e0" /><Relationship Type="http://schemas.openxmlformats.org/officeDocument/2006/relationships/slide" Target="/ppt/slides/slide4.xml" Id="R58aa0be5b6984a9a" /><Relationship Type="http://schemas.openxmlformats.org/officeDocument/2006/relationships/slide" Target="/ppt/slides/slide5.xml" Id="Rd1a28a4de0c64079" /><Relationship Type="http://schemas.openxmlformats.org/officeDocument/2006/relationships/slide" Target="/ppt/slides/slide6.xml" Id="R58ec0232f34b450b" /><Relationship Type="http://schemas.openxmlformats.org/officeDocument/2006/relationships/slide" Target="/ppt/slides/slide7.xml" Id="Ra5015f0e0f9c4c4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e38a39912d341b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873fc50bd544bd" /><Relationship Type="http://schemas.openxmlformats.org/officeDocument/2006/relationships/theme" Target="/ppt/slideMasters/theme/theme1.xml" Id="Rbddf57c17ce84c3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4873fc50bd544b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f1c323098c491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94c587a5e5440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6f304bc2c3442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41c16b0d96456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5ed6f9d68d428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0e601e54864c4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605d09f13c462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ARKITEKT KRISHNA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ARKITEKT KRISHNA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ARKITEKT KRISHNA AS ble etablert [år] og holder til i Nittedal.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ARKITEKT KRISHNA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ARKITEKT KRISHNA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ARKITEKT KRISHNA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412 220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175 235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137 352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3 647 544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4 054 111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ARKITEKT KRISHNA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KRISHNA ASHISH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KOBBER INVEST AS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LADAKH AS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ARKITEKT KRISHNA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Kvernstuveien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1482 Nittedal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890 418 082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ARKITEKT KRISHNA AS</a:t>
            </a:r>
          </a:p>
        </p:txBody>
      </p:sp>
    </p:spTree>
  </p:cSld>
  <p:clrMapOvr>
    <a:masterClrMapping xmlns:a="http://schemas.openxmlformats.org/drawingml/2006/main"/>
  </p:clrMapOvr>
</p:sld>
</file>