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a1baf47c3f4f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f2d4a1178f4195"/>
  </p:sldMasterIdLst>
  <p:sldIdLst>
    <p:sldId xmlns:r="http://schemas.openxmlformats.org/officeDocument/2006/relationships" id="256" r:id="R60f539b50ce64085"/>
    <p:sldId xmlns:r="http://schemas.openxmlformats.org/officeDocument/2006/relationships" id="257" r:id="R8a169704506b41ab"/>
    <p:sldId xmlns:r="http://schemas.openxmlformats.org/officeDocument/2006/relationships" id="258" r:id="R745052d12b7a4f72"/>
    <p:sldId xmlns:r="http://schemas.openxmlformats.org/officeDocument/2006/relationships" id="259" r:id="Re2475b83cfd640cf"/>
    <p:sldId xmlns:r="http://schemas.openxmlformats.org/officeDocument/2006/relationships" id="260" r:id="R4b9a23cb09164d10"/>
    <p:sldId xmlns:r="http://schemas.openxmlformats.org/officeDocument/2006/relationships" id="261" r:id="R2a0aba03635f49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f2d4a1178f4195" /><Relationship Type="http://schemas.openxmlformats.org/officeDocument/2006/relationships/slide" Target="/ppt/slides/slide1.xml" Id="R60f539b50ce64085" /><Relationship Type="http://schemas.openxmlformats.org/officeDocument/2006/relationships/slide" Target="/ppt/slides/slide2.xml" Id="R8a169704506b41ab" /><Relationship Type="http://schemas.openxmlformats.org/officeDocument/2006/relationships/slide" Target="/ppt/slides/slide3.xml" Id="R745052d12b7a4f72" /><Relationship Type="http://schemas.openxmlformats.org/officeDocument/2006/relationships/slide" Target="/ppt/slides/slide4.xml" Id="Re2475b83cfd640cf" /><Relationship Type="http://schemas.openxmlformats.org/officeDocument/2006/relationships/slide" Target="/ppt/slides/slide5.xml" Id="R4b9a23cb09164d10" /><Relationship Type="http://schemas.openxmlformats.org/officeDocument/2006/relationships/slide" Target="/ppt/slides/slide6.xml" Id="R2a0aba03635f49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f1cfa3a2bc4a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6b1e8e9a24c4b" /><Relationship Type="http://schemas.openxmlformats.org/officeDocument/2006/relationships/theme" Target="/ppt/slideMasters/theme/theme1.xml" Id="Raceced6569fb45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46b1e8e9a24c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7e68ab97d4c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5dfeece8a4a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1b408fcdf41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2e612e8d747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cd3b26ce247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a6b54688741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WHITETAIL WEBSERVICE LTD NUF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WHITETAIL WEBSERVICE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WHITETAIL WEBSERVICE LTD NUF ble etablert [år] og holder til i Risør.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WHITETAIL WEBSERVICE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WHITETAIL WEBSERVICE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WHITETAIL WEBSERVICE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724 007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−967 280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11 415 488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156 410 677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157 169 476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WHITETAIL WEBSERVICE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4950 Risør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post@whitetailwebservice.com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891 768 532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WHITETAIL WEBSERVICE LTD NUF</a:t>
            </a:r>
          </a:p>
        </p:txBody>
      </p:sp>
    </p:spTree>
  </p:cSld>
  <p:clrMapOvr>
    <a:masterClrMapping xmlns:a="http://schemas.openxmlformats.org/drawingml/2006/main"/>
  </p:clrMapOvr>
</p:sld>
</file>