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9a39b0ddd547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034004ceb94195"/>
  </p:sldMasterIdLst>
  <p:sldIdLst>
    <p:sldId xmlns:r="http://schemas.openxmlformats.org/officeDocument/2006/relationships" id="256" r:id="R81bb66912a744427"/>
    <p:sldId xmlns:r="http://schemas.openxmlformats.org/officeDocument/2006/relationships" id="257" r:id="Rd3420450f9ff4753"/>
    <p:sldId xmlns:r="http://schemas.openxmlformats.org/officeDocument/2006/relationships" id="258" r:id="R40c552d2637d4521"/>
    <p:sldId xmlns:r="http://schemas.openxmlformats.org/officeDocument/2006/relationships" id="259" r:id="Rb22849991e4e48a4"/>
    <p:sldId xmlns:r="http://schemas.openxmlformats.org/officeDocument/2006/relationships" id="260" r:id="R0ccb65fcfda1456c"/>
    <p:sldId xmlns:r="http://schemas.openxmlformats.org/officeDocument/2006/relationships" id="261" r:id="R6fe8337220f941aa"/>
    <p:sldId xmlns:r="http://schemas.openxmlformats.org/officeDocument/2006/relationships" id="262" r:id="R8eec9468d514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34004ceb94195" /><Relationship Type="http://schemas.openxmlformats.org/officeDocument/2006/relationships/slide" Target="/ppt/slides/slide1.xml" Id="R81bb66912a744427" /><Relationship Type="http://schemas.openxmlformats.org/officeDocument/2006/relationships/slide" Target="/ppt/slides/slide2.xml" Id="Rd3420450f9ff4753" /><Relationship Type="http://schemas.openxmlformats.org/officeDocument/2006/relationships/slide" Target="/ppt/slides/slide3.xml" Id="R40c552d2637d4521" /><Relationship Type="http://schemas.openxmlformats.org/officeDocument/2006/relationships/slide" Target="/ppt/slides/slide4.xml" Id="Rb22849991e4e48a4" /><Relationship Type="http://schemas.openxmlformats.org/officeDocument/2006/relationships/slide" Target="/ppt/slides/slide5.xml" Id="R0ccb65fcfda1456c" /><Relationship Type="http://schemas.openxmlformats.org/officeDocument/2006/relationships/slide" Target="/ppt/slides/slide6.xml" Id="R6fe8337220f941aa" /><Relationship Type="http://schemas.openxmlformats.org/officeDocument/2006/relationships/slide" Target="/ppt/slides/slide7.xml" Id="R8eec9468d514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1503a8d2b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61f71add94709" /><Relationship Type="http://schemas.openxmlformats.org/officeDocument/2006/relationships/theme" Target="/ppt/slideMasters/theme/theme1.xml" Id="Ra9ad30057ebd42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61f71add9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bff2bc60e40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616c10d7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7093acaad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b2df678c7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c7568ea0141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0c6b7ebb1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199aeb95e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p-wesse@online.no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