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aef976c1648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ea268fe2654231"/>
  </p:sldMasterIdLst>
  <p:sldIdLst>
    <p:sldId xmlns:r="http://schemas.openxmlformats.org/officeDocument/2006/relationships" id="256" r:id="Re0babb943ea145d6"/>
    <p:sldId xmlns:r="http://schemas.openxmlformats.org/officeDocument/2006/relationships" id="257" r:id="Rd0c27ed25e454563"/>
    <p:sldId xmlns:r="http://schemas.openxmlformats.org/officeDocument/2006/relationships" id="258" r:id="R90c93d3a92a84df7"/>
    <p:sldId xmlns:r="http://schemas.openxmlformats.org/officeDocument/2006/relationships" id="259" r:id="R531e70fa7d644a4f"/>
    <p:sldId xmlns:r="http://schemas.openxmlformats.org/officeDocument/2006/relationships" id="260" r:id="R17474979a6aa44bf"/>
    <p:sldId xmlns:r="http://schemas.openxmlformats.org/officeDocument/2006/relationships" id="261" r:id="Rad375265fbfb4237"/>
    <p:sldId xmlns:r="http://schemas.openxmlformats.org/officeDocument/2006/relationships" id="262" r:id="R03aad572667a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a268fe2654231" /><Relationship Type="http://schemas.openxmlformats.org/officeDocument/2006/relationships/slide" Target="/ppt/slides/slide1.xml" Id="Re0babb943ea145d6" /><Relationship Type="http://schemas.openxmlformats.org/officeDocument/2006/relationships/slide" Target="/ppt/slides/slide2.xml" Id="Rd0c27ed25e454563" /><Relationship Type="http://schemas.openxmlformats.org/officeDocument/2006/relationships/slide" Target="/ppt/slides/slide3.xml" Id="R90c93d3a92a84df7" /><Relationship Type="http://schemas.openxmlformats.org/officeDocument/2006/relationships/slide" Target="/ppt/slides/slide4.xml" Id="R531e70fa7d644a4f" /><Relationship Type="http://schemas.openxmlformats.org/officeDocument/2006/relationships/slide" Target="/ppt/slides/slide5.xml" Id="R17474979a6aa44bf" /><Relationship Type="http://schemas.openxmlformats.org/officeDocument/2006/relationships/slide" Target="/ppt/slides/slide6.xml" Id="Rad375265fbfb4237" /><Relationship Type="http://schemas.openxmlformats.org/officeDocument/2006/relationships/slide" Target="/ppt/slides/slide7.xml" Id="R03aad572667a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5b07754d0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b9fe6485c4e93" /><Relationship Type="http://schemas.openxmlformats.org/officeDocument/2006/relationships/theme" Target="/ppt/slideMasters/theme/theme1.xml" Id="R99ee11905c4e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b9fe6485c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0b373b7c6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fb55e60ce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bdf7338984c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e51d75c44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e0c1d79e94a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95e70db6a4f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9424b45fd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