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461bd760e047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d78402c9c541a7"/>
  </p:sldMasterIdLst>
  <p:sldIdLst>
    <p:sldId xmlns:r="http://schemas.openxmlformats.org/officeDocument/2006/relationships" id="256" r:id="Rf4132739459d4d32"/>
    <p:sldId xmlns:r="http://schemas.openxmlformats.org/officeDocument/2006/relationships" id="257" r:id="R10b0970fa0484e05"/>
    <p:sldId xmlns:r="http://schemas.openxmlformats.org/officeDocument/2006/relationships" id="258" r:id="Rf3222dbd0a944302"/>
    <p:sldId xmlns:r="http://schemas.openxmlformats.org/officeDocument/2006/relationships" id="259" r:id="Ra26e118468ed4b63"/>
    <p:sldId xmlns:r="http://schemas.openxmlformats.org/officeDocument/2006/relationships" id="260" r:id="R0146f04e214444c7"/>
    <p:sldId xmlns:r="http://schemas.openxmlformats.org/officeDocument/2006/relationships" id="261" r:id="Racfa7a4f5b3243c7"/>
    <p:sldId xmlns:r="http://schemas.openxmlformats.org/officeDocument/2006/relationships" id="262" r:id="Rf0644bf7621840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d78402c9c541a7" /><Relationship Type="http://schemas.openxmlformats.org/officeDocument/2006/relationships/slide" Target="/ppt/slides/slide1.xml" Id="Rf4132739459d4d32" /><Relationship Type="http://schemas.openxmlformats.org/officeDocument/2006/relationships/slide" Target="/ppt/slides/slide2.xml" Id="R10b0970fa0484e05" /><Relationship Type="http://schemas.openxmlformats.org/officeDocument/2006/relationships/slide" Target="/ppt/slides/slide3.xml" Id="Rf3222dbd0a944302" /><Relationship Type="http://schemas.openxmlformats.org/officeDocument/2006/relationships/slide" Target="/ppt/slides/slide4.xml" Id="Ra26e118468ed4b63" /><Relationship Type="http://schemas.openxmlformats.org/officeDocument/2006/relationships/slide" Target="/ppt/slides/slide5.xml" Id="R0146f04e214444c7" /><Relationship Type="http://schemas.openxmlformats.org/officeDocument/2006/relationships/slide" Target="/ppt/slides/slide6.xml" Id="Racfa7a4f5b3243c7" /><Relationship Type="http://schemas.openxmlformats.org/officeDocument/2006/relationships/slide" Target="/ppt/slides/slide7.xml" Id="Rf0644bf7621840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9c312dbe8f46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c2d042ba24d4d" /><Relationship Type="http://schemas.openxmlformats.org/officeDocument/2006/relationships/theme" Target="/ppt/slideMasters/theme/theme1.xml" Id="Ra644531fc67945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5c2d042ba24d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023bfab7e647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d6adeede04f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75169de954b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73a86b113041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234c437cbe46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755ca664d41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2fe2981b6f4f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JØRGEN BRANNSTORPH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 BRANNSTORPH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209 650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104 003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184 932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4 858 930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4 965 514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BRANNSTORPH JØRGEN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Nordstrandveien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post@brannstorph.no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www.brannstorph.no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895 366 552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