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87c977dae544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fbe0d97c2c4414"/>
  </p:sldMasterIdLst>
  <p:sldIdLst>
    <p:sldId xmlns:r="http://schemas.openxmlformats.org/officeDocument/2006/relationships" id="256" r:id="Reb4ebf53743a4910"/>
    <p:sldId xmlns:r="http://schemas.openxmlformats.org/officeDocument/2006/relationships" id="257" r:id="R86860bfb2dc9463d"/>
    <p:sldId xmlns:r="http://schemas.openxmlformats.org/officeDocument/2006/relationships" id="258" r:id="Rd334c48a3e734f1c"/>
    <p:sldId xmlns:r="http://schemas.openxmlformats.org/officeDocument/2006/relationships" id="259" r:id="R95f7fc06f2c942c9"/>
    <p:sldId xmlns:r="http://schemas.openxmlformats.org/officeDocument/2006/relationships" id="260" r:id="R9a7974bbf98243f2"/>
    <p:sldId xmlns:r="http://schemas.openxmlformats.org/officeDocument/2006/relationships" id="261" r:id="Rbf26db79b3e246d1"/>
    <p:sldId xmlns:r="http://schemas.openxmlformats.org/officeDocument/2006/relationships" id="262" r:id="R4912b51554af4a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fbe0d97c2c4414" /><Relationship Type="http://schemas.openxmlformats.org/officeDocument/2006/relationships/slide" Target="/ppt/slides/slide1.xml" Id="Reb4ebf53743a4910" /><Relationship Type="http://schemas.openxmlformats.org/officeDocument/2006/relationships/slide" Target="/ppt/slides/slide2.xml" Id="R86860bfb2dc9463d" /><Relationship Type="http://schemas.openxmlformats.org/officeDocument/2006/relationships/slide" Target="/ppt/slides/slide3.xml" Id="Rd334c48a3e734f1c" /><Relationship Type="http://schemas.openxmlformats.org/officeDocument/2006/relationships/slide" Target="/ppt/slides/slide4.xml" Id="R95f7fc06f2c942c9" /><Relationship Type="http://schemas.openxmlformats.org/officeDocument/2006/relationships/slide" Target="/ppt/slides/slide5.xml" Id="R9a7974bbf98243f2" /><Relationship Type="http://schemas.openxmlformats.org/officeDocument/2006/relationships/slide" Target="/ppt/slides/slide6.xml" Id="Rbf26db79b3e246d1" /><Relationship Type="http://schemas.openxmlformats.org/officeDocument/2006/relationships/slide" Target="/ppt/slides/slide7.xml" Id="R4912b51554af4a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11eb3dad624f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652f7e7e254dce" /><Relationship Type="http://schemas.openxmlformats.org/officeDocument/2006/relationships/theme" Target="/ppt/slideMasters/theme/theme1.xml" Id="R76836c12b6114f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652f7e7e254d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b1f36fc624b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c229520b9b48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78ac10b38b4c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666bf8c6a445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7428f45b8244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1dac61c4594f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35856f8ec47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OMA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OMA INVEST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−663 554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5 838 755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43 633 822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43 633 822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REINEN OLAV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Hauglegda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6416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olavreinen@gmail.com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895 526 142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OMA INVEST AS</a:t>
            </a:r>
          </a:p>
        </p:txBody>
      </p:sp>
    </p:spTree>
  </p:cSld>
  <p:clrMapOvr>
    <a:masterClrMapping xmlns:a="http://schemas.openxmlformats.org/drawingml/2006/main"/>
  </p:clrMapOvr>
</p:sld>
</file>