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9c52fe346b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a271b6d43640f7"/>
  </p:sldMasterIdLst>
  <p:sldIdLst>
    <p:sldId xmlns:r="http://schemas.openxmlformats.org/officeDocument/2006/relationships" id="256" r:id="R67b31eb9ffe04f20"/>
    <p:sldId xmlns:r="http://schemas.openxmlformats.org/officeDocument/2006/relationships" id="257" r:id="R68fcfcf5cc4e485a"/>
    <p:sldId xmlns:r="http://schemas.openxmlformats.org/officeDocument/2006/relationships" id="258" r:id="Re194248eafad49a4"/>
    <p:sldId xmlns:r="http://schemas.openxmlformats.org/officeDocument/2006/relationships" id="259" r:id="Ra3217bec7fb34ff4"/>
    <p:sldId xmlns:r="http://schemas.openxmlformats.org/officeDocument/2006/relationships" id="260" r:id="R598688eb5cb24d9a"/>
    <p:sldId xmlns:r="http://schemas.openxmlformats.org/officeDocument/2006/relationships" id="261" r:id="Rb1c4fb2095024eff"/>
    <p:sldId xmlns:r="http://schemas.openxmlformats.org/officeDocument/2006/relationships" id="262" r:id="R8827dc13ee2b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271b6d43640f7" /><Relationship Type="http://schemas.openxmlformats.org/officeDocument/2006/relationships/slide" Target="/ppt/slides/slide1.xml" Id="R67b31eb9ffe04f20" /><Relationship Type="http://schemas.openxmlformats.org/officeDocument/2006/relationships/slide" Target="/ppt/slides/slide2.xml" Id="R68fcfcf5cc4e485a" /><Relationship Type="http://schemas.openxmlformats.org/officeDocument/2006/relationships/slide" Target="/ppt/slides/slide3.xml" Id="Re194248eafad49a4" /><Relationship Type="http://schemas.openxmlformats.org/officeDocument/2006/relationships/slide" Target="/ppt/slides/slide4.xml" Id="Ra3217bec7fb34ff4" /><Relationship Type="http://schemas.openxmlformats.org/officeDocument/2006/relationships/slide" Target="/ppt/slides/slide5.xml" Id="R598688eb5cb24d9a" /><Relationship Type="http://schemas.openxmlformats.org/officeDocument/2006/relationships/slide" Target="/ppt/slides/slide6.xml" Id="Rb1c4fb2095024eff" /><Relationship Type="http://schemas.openxmlformats.org/officeDocument/2006/relationships/slide" Target="/ppt/slides/slide7.xml" Id="R8827dc13ee2b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0bc7c74944b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d432477e54696" /><Relationship Type="http://schemas.openxmlformats.org/officeDocument/2006/relationships/theme" Target="/ppt/slideMasters/theme/theme1.xml" Id="R148efd2ee6d349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1d432477e5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5dd68aaf43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920dba5014d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49d4a5746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af3c5d5e5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c71a1550c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26aaba07e4a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5a979ee63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GODFOT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GODFOT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504 831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242 973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3 073 107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3 428 460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Holters vei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896 200 992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GODFOT AS</a:t>
            </a:r>
          </a:p>
        </p:txBody>
      </p:sp>
    </p:spTree>
  </p:cSld>
  <p:clrMapOvr>
    <a:masterClrMapping xmlns:a="http://schemas.openxmlformats.org/drawingml/2006/main"/>
  </p:clrMapOvr>
</p:sld>
</file>