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55da11952ad40d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660fddfbe9e40ae"/>
  </p:sldMasterIdLst>
  <p:sldIdLst>
    <p:sldId xmlns:r="http://schemas.openxmlformats.org/officeDocument/2006/relationships" id="256" r:id="Rd729ca88de6847f3"/>
    <p:sldId xmlns:r="http://schemas.openxmlformats.org/officeDocument/2006/relationships" id="257" r:id="R205a83daa19c4124"/>
    <p:sldId xmlns:r="http://schemas.openxmlformats.org/officeDocument/2006/relationships" id="258" r:id="Rf64d28feb8be45c1"/>
    <p:sldId xmlns:r="http://schemas.openxmlformats.org/officeDocument/2006/relationships" id="259" r:id="R7f723a9e58354c9e"/>
    <p:sldId xmlns:r="http://schemas.openxmlformats.org/officeDocument/2006/relationships" id="260" r:id="R204663449f614570"/>
    <p:sldId xmlns:r="http://schemas.openxmlformats.org/officeDocument/2006/relationships" id="261" r:id="R8a6c5ce129004cfa"/>
    <p:sldId xmlns:r="http://schemas.openxmlformats.org/officeDocument/2006/relationships" id="262" r:id="Ra3ead1309b6b487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60fddfbe9e40ae" /><Relationship Type="http://schemas.openxmlformats.org/officeDocument/2006/relationships/slide" Target="/ppt/slides/slide1.xml" Id="Rd729ca88de6847f3" /><Relationship Type="http://schemas.openxmlformats.org/officeDocument/2006/relationships/slide" Target="/ppt/slides/slide2.xml" Id="R205a83daa19c4124" /><Relationship Type="http://schemas.openxmlformats.org/officeDocument/2006/relationships/slide" Target="/ppt/slides/slide3.xml" Id="Rf64d28feb8be45c1" /><Relationship Type="http://schemas.openxmlformats.org/officeDocument/2006/relationships/slide" Target="/ppt/slides/slide4.xml" Id="R7f723a9e58354c9e" /><Relationship Type="http://schemas.openxmlformats.org/officeDocument/2006/relationships/slide" Target="/ppt/slides/slide5.xml" Id="R204663449f614570" /><Relationship Type="http://schemas.openxmlformats.org/officeDocument/2006/relationships/slide" Target="/ppt/slides/slide6.xml" Id="R8a6c5ce129004cfa" /><Relationship Type="http://schemas.openxmlformats.org/officeDocument/2006/relationships/slide" Target="/ppt/slides/slide7.xml" Id="Ra3ead1309b6b487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5f07d7a5fb49d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8874d5dd6d477b" /><Relationship Type="http://schemas.openxmlformats.org/officeDocument/2006/relationships/theme" Target="/ppt/slideMasters/theme/theme1.xml" Id="R3fc5ad1b1a6c47a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a8874d5dd6d477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a8205a09404f0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a850c821f14a7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93e68775ec439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6726251fa24f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4c28c85e13469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10e6627fd5485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0eadaa672b4c2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M&amp;R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M&amp;R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M&amp;R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M&amp;R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M&amp;R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M&amp;R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317 030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1 026 194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1 460 430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M&amp;R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HJELMTVEDT MARIT HORNSLIE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M&amp;R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Morells vei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0487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899 051 122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M&amp;R INVEST AS</a:t>
            </a:r>
          </a:p>
        </p:txBody>
      </p:sp>
    </p:spTree>
  </p:cSld>
  <p:clrMapOvr>
    <a:masterClrMapping xmlns:a="http://schemas.openxmlformats.org/drawingml/2006/main"/>
  </p:clrMapOvr>
</p:sld>
</file>