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e74388b4946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96be5faa14f2c"/>
  </p:sldMasterIdLst>
  <p:sldIdLst>
    <p:sldId xmlns:r="http://schemas.openxmlformats.org/officeDocument/2006/relationships" id="256" r:id="R5f36c8a4f75b45a0"/>
    <p:sldId xmlns:r="http://schemas.openxmlformats.org/officeDocument/2006/relationships" id="257" r:id="R2e7dfb5151fb4b60"/>
    <p:sldId xmlns:r="http://schemas.openxmlformats.org/officeDocument/2006/relationships" id="258" r:id="R224602d6f17c4174"/>
    <p:sldId xmlns:r="http://schemas.openxmlformats.org/officeDocument/2006/relationships" id="259" r:id="Rf520adb4289941c0"/>
    <p:sldId xmlns:r="http://schemas.openxmlformats.org/officeDocument/2006/relationships" id="260" r:id="R5c8c9bd4eb2444e0"/>
    <p:sldId xmlns:r="http://schemas.openxmlformats.org/officeDocument/2006/relationships" id="261" r:id="Rc2ab6ad9b71b4a39"/>
    <p:sldId xmlns:r="http://schemas.openxmlformats.org/officeDocument/2006/relationships" id="262" r:id="R348bb5d3b7e8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96be5faa14f2c" /><Relationship Type="http://schemas.openxmlformats.org/officeDocument/2006/relationships/slide" Target="/ppt/slides/slide1.xml" Id="R5f36c8a4f75b45a0" /><Relationship Type="http://schemas.openxmlformats.org/officeDocument/2006/relationships/slide" Target="/ppt/slides/slide2.xml" Id="R2e7dfb5151fb4b60" /><Relationship Type="http://schemas.openxmlformats.org/officeDocument/2006/relationships/slide" Target="/ppt/slides/slide3.xml" Id="R224602d6f17c4174" /><Relationship Type="http://schemas.openxmlformats.org/officeDocument/2006/relationships/slide" Target="/ppt/slides/slide4.xml" Id="Rf520adb4289941c0" /><Relationship Type="http://schemas.openxmlformats.org/officeDocument/2006/relationships/slide" Target="/ppt/slides/slide5.xml" Id="R5c8c9bd4eb2444e0" /><Relationship Type="http://schemas.openxmlformats.org/officeDocument/2006/relationships/slide" Target="/ppt/slides/slide6.xml" Id="Rc2ab6ad9b71b4a39" /><Relationship Type="http://schemas.openxmlformats.org/officeDocument/2006/relationships/slide" Target="/ppt/slides/slide7.xml" Id="R348bb5d3b7e8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429112ce2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0cba5415746c3" /><Relationship Type="http://schemas.openxmlformats.org/officeDocument/2006/relationships/theme" Target="/ppt/slideMasters/theme/theme1.xml" Id="R8298e88fc37f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c0cba54157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841ac775348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ff0a7eaab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1bdee6153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8c3ab8aed46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5013cb71744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9c109c183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084c95b9a4e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PARTNERBLIKK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PARTNERBLIKK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11 932 808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1 985 405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4 542 785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GJERMUND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HAVSØ ARNT WILLY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RUNE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Sokndalsveien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49 19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910 274 694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