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cfcd12801441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e2205f57134492"/>
  </p:sldMasterIdLst>
  <p:sldIdLst>
    <p:sldId xmlns:r="http://schemas.openxmlformats.org/officeDocument/2006/relationships" id="256" r:id="Rb8defca5bfde4178"/>
    <p:sldId xmlns:r="http://schemas.openxmlformats.org/officeDocument/2006/relationships" id="257" r:id="Rdb1b3cab86814e70"/>
    <p:sldId xmlns:r="http://schemas.openxmlformats.org/officeDocument/2006/relationships" id="258" r:id="R07e9519e4dcd4631"/>
    <p:sldId xmlns:r="http://schemas.openxmlformats.org/officeDocument/2006/relationships" id="259" r:id="Rfc86a184d89446cb"/>
    <p:sldId xmlns:r="http://schemas.openxmlformats.org/officeDocument/2006/relationships" id="260" r:id="Rff12c9d857bc45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2205f57134492" /><Relationship Type="http://schemas.openxmlformats.org/officeDocument/2006/relationships/slide" Target="/ppt/slides/slide1.xml" Id="Rb8defca5bfde4178" /><Relationship Type="http://schemas.openxmlformats.org/officeDocument/2006/relationships/slide" Target="/ppt/slides/slide2.xml" Id="Rdb1b3cab86814e70" /><Relationship Type="http://schemas.openxmlformats.org/officeDocument/2006/relationships/slide" Target="/ppt/slides/slide3.xml" Id="R07e9519e4dcd4631" /><Relationship Type="http://schemas.openxmlformats.org/officeDocument/2006/relationships/slide" Target="/ppt/slides/slide4.xml" Id="Rfc86a184d89446cb" /><Relationship Type="http://schemas.openxmlformats.org/officeDocument/2006/relationships/slide" Target="/ppt/slides/slide5.xml" Id="Rff12c9d857bc45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f76b322dd42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c2c914fc140d4" /><Relationship Type="http://schemas.openxmlformats.org/officeDocument/2006/relationships/theme" Target="/ppt/slideMasters/theme/theme1.xml" Id="Radbc5e79ea8049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3c2c914fc140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7a843db9f46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4774916de4e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fda76cbc84d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0e1e0b8844b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f123fe90d4f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HULL CLUB - GJENSIDIG ASSURANSEFORENING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HULL CLUB - GJENSIDIG ASSURANSEFORENING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95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mail@norclub.com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www.norclub.com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910 508 334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