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aa3351b62f41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84999076764d4c"/>
  </p:sldMasterIdLst>
  <p:sldIdLst>
    <p:sldId xmlns:r="http://schemas.openxmlformats.org/officeDocument/2006/relationships" id="256" r:id="R31802a5dfa5b4092"/>
    <p:sldId xmlns:r="http://schemas.openxmlformats.org/officeDocument/2006/relationships" id="257" r:id="R182336aaa7834049"/>
    <p:sldId xmlns:r="http://schemas.openxmlformats.org/officeDocument/2006/relationships" id="258" r:id="Rf700b770ada04180"/>
    <p:sldId xmlns:r="http://schemas.openxmlformats.org/officeDocument/2006/relationships" id="259" r:id="R4f4caa8e0f03445a"/>
    <p:sldId xmlns:r="http://schemas.openxmlformats.org/officeDocument/2006/relationships" id="260" r:id="Rec68308a55e64d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84999076764d4c" /><Relationship Type="http://schemas.openxmlformats.org/officeDocument/2006/relationships/slide" Target="/ppt/slides/slide1.xml" Id="R31802a5dfa5b4092" /><Relationship Type="http://schemas.openxmlformats.org/officeDocument/2006/relationships/slide" Target="/ppt/slides/slide2.xml" Id="R182336aaa7834049" /><Relationship Type="http://schemas.openxmlformats.org/officeDocument/2006/relationships/slide" Target="/ppt/slides/slide3.xml" Id="Rf700b770ada04180" /><Relationship Type="http://schemas.openxmlformats.org/officeDocument/2006/relationships/slide" Target="/ppt/slides/slide4.xml" Id="R4f4caa8e0f03445a" /><Relationship Type="http://schemas.openxmlformats.org/officeDocument/2006/relationships/slide" Target="/ppt/slides/slide5.xml" Id="Rec68308a55e64d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a4e21d556e4f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25b6e08b334e30" /><Relationship Type="http://schemas.openxmlformats.org/officeDocument/2006/relationships/theme" Target="/ppt/slideMasters/theme/theme1.xml" Id="Rce29c3ff2ced45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25b6e08b334e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021d34e4f04f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21fac5787041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67b74c1f5f47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0d102e191d42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a09b84bd4849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JOHANN R BRANDT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JOHANN R BRANDT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910 773 321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