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942de0d4724b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63ad9455574a28"/>
  </p:sldMasterIdLst>
  <p:sldIdLst>
    <p:sldId xmlns:r="http://schemas.openxmlformats.org/officeDocument/2006/relationships" id="256" r:id="Ree880f87713a473d"/>
    <p:sldId xmlns:r="http://schemas.openxmlformats.org/officeDocument/2006/relationships" id="257" r:id="Rafc5e35386924dc2"/>
    <p:sldId xmlns:r="http://schemas.openxmlformats.org/officeDocument/2006/relationships" id="258" r:id="R3c81ebc6c7584aa3"/>
    <p:sldId xmlns:r="http://schemas.openxmlformats.org/officeDocument/2006/relationships" id="259" r:id="R8cc281fb90294407"/>
    <p:sldId xmlns:r="http://schemas.openxmlformats.org/officeDocument/2006/relationships" id="260" r:id="R70ce156224284645"/>
    <p:sldId xmlns:r="http://schemas.openxmlformats.org/officeDocument/2006/relationships" id="261" r:id="R47a0f108cb984024"/>
    <p:sldId xmlns:r="http://schemas.openxmlformats.org/officeDocument/2006/relationships" id="262" r:id="R0a9874090aca45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63ad9455574a28" /><Relationship Type="http://schemas.openxmlformats.org/officeDocument/2006/relationships/slide" Target="/ppt/slides/slide1.xml" Id="Ree880f87713a473d" /><Relationship Type="http://schemas.openxmlformats.org/officeDocument/2006/relationships/slide" Target="/ppt/slides/slide2.xml" Id="Rafc5e35386924dc2" /><Relationship Type="http://schemas.openxmlformats.org/officeDocument/2006/relationships/slide" Target="/ppt/slides/slide3.xml" Id="R3c81ebc6c7584aa3" /><Relationship Type="http://schemas.openxmlformats.org/officeDocument/2006/relationships/slide" Target="/ppt/slides/slide4.xml" Id="R8cc281fb90294407" /><Relationship Type="http://schemas.openxmlformats.org/officeDocument/2006/relationships/slide" Target="/ppt/slides/slide5.xml" Id="R70ce156224284645" /><Relationship Type="http://schemas.openxmlformats.org/officeDocument/2006/relationships/slide" Target="/ppt/slides/slide6.xml" Id="R47a0f108cb984024" /><Relationship Type="http://schemas.openxmlformats.org/officeDocument/2006/relationships/slide" Target="/ppt/slides/slide7.xml" Id="R0a9874090aca45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71aeb18cd04e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75eacb6724b38" /><Relationship Type="http://schemas.openxmlformats.org/officeDocument/2006/relationships/theme" Target="/ppt/slideMasters/theme/theme1.xml" Id="R151338f2a2b044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275eacb6724b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567254e5947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07a0c063840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24d5154b949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465d3ac2541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eb09a044843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9c580297846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22ff99f8143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BREDESEN OPSET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BREDESEN OPSET AS ble etablert [år] og holder til i Kirkenær.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24 973 828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16 922 960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22 682 085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BREDESEN OPSET BREDE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2260 Kirkenær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94 71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910 791 397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