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6fec1fd89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005f58580457b"/>
  </p:sldMasterIdLst>
  <p:sldIdLst>
    <p:sldId xmlns:r="http://schemas.openxmlformats.org/officeDocument/2006/relationships" id="256" r:id="R769e2ae2981d44c6"/>
    <p:sldId xmlns:r="http://schemas.openxmlformats.org/officeDocument/2006/relationships" id="257" r:id="Ra4bea58b36b444b6"/>
    <p:sldId xmlns:r="http://schemas.openxmlformats.org/officeDocument/2006/relationships" id="258" r:id="R5a04eb12bbcb4ae9"/>
    <p:sldId xmlns:r="http://schemas.openxmlformats.org/officeDocument/2006/relationships" id="259" r:id="R75c12c8d0c464978"/>
    <p:sldId xmlns:r="http://schemas.openxmlformats.org/officeDocument/2006/relationships" id="260" r:id="Rbf23cb99a469431e"/>
    <p:sldId xmlns:r="http://schemas.openxmlformats.org/officeDocument/2006/relationships" id="261" r:id="Rbccfc51834414232"/>
    <p:sldId xmlns:r="http://schemas.openxmlformats.org/officeDocument/2006/relationships" id="262" r:id="R966a521f4a4d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005f58580457b" /><Relationship Type="http://schemas.openxmlformats.org/officeDocument/2006/relationships/slide" Target="/ppt/slides/slide1.xml" Id="R769e2ae2981d44c6" /><Relationship Type="http://schemas.openxmlformats.org/officeDocument/2006/relationships/slide" Target="/ppt/slides/slide2.xml" Id="Ra4bea58b36b444b6" /><Relationship Type="http://schemas.openxmlformats.org/officeDocument/2006/relationships/slide" Target="/ppt/slides/slide3.xml" Id="R5a04eb12bbcb4ae9" /><Relationship Type="http://schemas.openxmlformats.org/officeDocument/2006/relationships/slide" Target="/ppt/slides/slide4.xml" Id="R75c12c8d0c464978" /><Relationship Type="http://schemas.openxmlformats.org/officeDocument/2006/relationships/slide" Target="/ppt/slides/slide5.xml" Id="Rbf23cb99a469431e" /><Relationship Type="http://schemas.openxmlformats.org/officeDocument/2006/relationships/slide" Target="/ppt/slides/slide6.xml" Id="Rbccfc51834414232" /><Relationship Type="http://schemas.openxmlformats.org/officeDocument/2006/relationships/slide" Target="/ppt/slides/slide7.xml" Id="R966a521f4a4d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9cf3620c8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7375fb8e440b" /><Relationship Type="http://schemas.openxmlformats.org/officeDocument/2006/relationships/theme" Target="/ppt/slideMasters/theme/theme1.xml" Id="Rfbdbd07c499d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17375fb8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42398ccb6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50b8213f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c374c0e6e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172d2225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41283c4e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9d07d381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15911c55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ARNE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STENBERG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ANDREAS FLAGSTAD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