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99ebc70994d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3410fdbcd4741"/>
  </p:sldMasterIdLst>
  <p:sldIdLst>
    <p:sldId xmlns:r="http://schemas.openxmlformats.org/officeDocument/2006/relationships" id="256" r:id="R1a56ce249bde43ab"/>
    <p:sldId xmlns:r="http://schemas.openxmlformats.org/officeDocument/2006/relationships" id="257" r:id="R1dc741be39b144d8"/>
    <p:sldId xmlns:r="http://schemas.openxmlformats.org/officeDocument/2006/relationships" id="258" r:id="R177fd1de142e4e46"/>
    <p:sldId xmlns:r="http://schemas.openxmlformats.org/officeDocument/2006/relationships" id="259" r:id="R0d766a2ccd354c5f"/>
    <p:sldId xmlns:r="http://schemas.openxmlformats.org/officeDocument/2006/relationships" id="260" r:id="R95c21aaf0303480f"/>
    <p:sldId xmlns:r="http://schemas.openxmlformats.org/officeDocument/2006/relationships" id="261" r:id="Rfe2c0f3996fb494c"/>
    <p:sldId xmlns:r="http://schemas.openxmlformats.org/officeDocument/2006/relationships" id="262" r:id="R8570c5f6b9554e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3410fdbcd4741" /><Relationship Type="http://schemas.openxmlformats.org/officeDocument/2006/relationships/slide" Target="/ppt/slides/slide1.xml" Id="R1a56ce249bde43ab" /><Relationship Type="http://schemas.openxmlformats.org/officeDocument/2006/relationships/slide" Target="/ppt/slides/slide2.xml" Id="R1dc741be39b144d8" /><Relationship Type="http://schemas.openxmlformats.org/officeDocument/2006/relationships/slide" Target="/ppt/slides/slide3.xml" Id="R177fd1de142e4e46" /><Relationship Type="http://schemas.openxmlformats.org/officeDocument/2006/relationships/slide" Target="/ppt/slides/slide4.xml" Id="R0d766a2ccd354c5f" /><Relationship Type="http://schemas.openxmlformats.org/officeDocument/2006/relationships/slide" Target="/ppt/slides/slide5.xml" Id="R95c21aaf0303480f" /><Relationship Type="http://schemas.openxmlformats.org/officeDocument/2006/relationships/slide" Target="/ppt/slides/slide6.xml" Id="Rfe2c0f3996fb494c" /><Relationship Type="http://schemas.openxmlformats.org/officeDocument/2006/relationships/slide" Target="/ppt/slides/slide7.xml" Id="R8570c5f6b9554e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8018a72ab4f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2300020234cfe" /><Relationship Type="http://schemas.openxmlformats.org/officeDocument/2006/relationships/theme" Target="/ppt/slideMasters/theme/theme1.xml" Id="Rdc602cb5119149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2300020234c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c9ffa25e647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fbe208a445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9fc62170d4c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ff1c089d74d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ae581d11443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13b98b369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c55679589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LØVENSKIOLD-VÆKERØ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LØVENSKIOLD-VÆKERØ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499 574 000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1 880 597 000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 CARL OTTO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 CARL OTTO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13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910 947 052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