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199b02c78141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e26fa7624b4c16"/>
  </p:sldMasterIdLst>
  <p:sldIdLst>
    <p:sldId xmlns:r="http://schemas.openxmlformats.org/officeDocument/2006/relationships" id="256" r:id="R8ed949afe4044676"/>
    <p:sldId xmlns:r="http://schemas.openxmlformats.org/officeDocument/2006/relationships" id="257" r:id="R97385df718514a7d"/>
    <p:sldId xmlns:r="http://schemas.openxmlformats.org/officeDocument/2006/relationships" id="258" r:id="Rb712d301cd2b4288"/>
    <p:sldId xmlns:r="http://schemas.openxmlformats.org/officeDocument/2006/relationships" id="259" r:id="Rbcf6ed0408354c96"/>
    <p:sldId xmlns:r="http://schemas.openxmlformats.org/officeDocument/2006/relationships" id="260" r:id="R6d90a519ec114a18"/>
    <p:sldId xmlns:r="http://schemas.openxmlformats.org/officeDocument/2006/relationships" id="261" r:id="R6fda21f9790d4d45"/>
    <p:sldId xmlns:r="http://schemas.openxmlformats.org/officeDocument/2006/relationships" id="262" r:id="R59d5383758bc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26fa7624b4c16" /><Relationship Type="http://schemas.openxmlformats.org/officeDocument/2006/relationships/slide" Target="/ppt/slides/slide1.xml" Id="R8ed949afe4044676" /><Relationship Type="http://schemas.openxmlformats.org/officeDocument/2006/relationships/slide" Target="/ppt/slides/slide2.xml" Id="R97385df718514a7d" /><Relationship Type="http://schemas.openxmlformats.org/officeDocument/2006/relationships/slide" Target="/ppt/slides/slide3.xml" Id="Rb712d301cd2b4288" /><Relationship Type="http://schemas.openxmlformats.org/officeDocument/2006/relationships/slide" Target="/ppt/slides/slide4.xml" Id="Rbcf6ed0408354c96" /><Relationship Type="http://schemas.openxmlformats.org/officeDocument/2006/relationships/slide" Target="/ppt/slides/slide5.xml" Id="R6d90a519ec114a18" /><Relationship Type="http://schemas.openxmlformats.org/officeDocument/2006/relationships/slide" Target="/ppt/slides/slide6.xml" Id="R6fda21f9790d4d45" /><Relationship Type="http://schemas.openxmlformats.org/officeDocument/2006/relationships/slide" Target="/ppt/slides/slide7.xml" Id="R59d5383758bc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1883b7b1d41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ca6d65bc64be8" /><Relationship Type="http://schemas.openxmlformats.org/officeDocument/2006/relationships/theme" Target="/ppt/slideMasters/theme/theme1.xml" Id="R200ad2b118f548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ca6d65bc64b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545022e73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133a383c648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0b4266f3a43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922d8f42547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fcdbd9de641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9f62c0ba64f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52d7d601a42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EIENDOM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−466 479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5 916 856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23 797 926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910 958 089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