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2945fa809c4b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36c934c6fb4e76"/>
  </p:sldMasterIdLst>
  <p:sldIdLst>
    <p:sldId xmlns:r="http://schemas.openxmlformats.org/officeDocument/2006/relationships" id="256" r:id="R2f5e9dddc5434cb9"/>
    <p:sldId xmlns:r="http://schemas.openxmlformats.org/officeDocument/2006/relationships" id="257" r:id="Rafeb28ed2fc34f7c"/>
    <p:sldId xmlns:r="http://schemas.openxmlformats.org/officeDocument/2006/relationships" id="258" r:id="R3f591d7eec4d48bc"/>
    <p:sldId xmlns:r="http://schemas.openxmlformats.org/officeDocument/2006/relationships" id="259" r:id="R400c53bfc4814beb"/>
    <p:sldId xmlns:r="http://schemas.openxmlformats.org/officeDocument/2006/relationships" id="260" r:id="R096a6e30d20e48df"/>
    <p:sldId xmlns:r="http://schemas.openxmlformats.org/officeDocument/2006/relationships" id="261" r:id="R0bc57090f93e4b27"/>
    <p:sldId xmlns:r="http://schemas.openxmlformats.org/officeDocument/2006/relationships" id="262" r:id="R8b76a07788ee4c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36c934c6fb4e76" /><Relationship Type="http://schemas.openxmlformats.org/officeDocument/2006/relationships/slide" Target="/ppt/slides/slide1.xml" Id="R2f5e9dddc5434cb9" /><Relationship Type="http://schemas.openxmlformats.org/officeDocument/2006/relationships/slide" Target="/ppt/slides/slide2.xml" Id="Rafeb28ed2fc34f7c" /><Relationship Type="http://schemas.openxmlformats.org/officeDocument/2006/relationships/slide" Target="/ppt/slides/slide3.xml" Id="R3f591d7eec4d48bc" /><Relationship Type="http://schemas.openxmlformats.org/officeDocument/2006/relationships/slide" Target="/ppt/slides/slide4.xml" Id="R400c53bfc4814beb" /><Relationship Type="http://schemas.openxmlformats.org/officeDocument/2006/relationships/slide" Target="/ppt/slides/slide5.xml" Id="R096a6e30d20e48df" /><Relationship Type="http://schemas.openxmlformats.org/officeDocument/2006/relationships/slide" Target="/ppt/slides/slide6.xml" Id="R0bc57090f93e4b27" /><Relationship Type="http://schemas.openxmlformats.org/officeDocument/2006/relationships/slide" Target="/ppt/slides/slide7.xml" Id="R8b76a07788ee4c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36427784a341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9477487834e7c" /><Relationship Type="http://schemas.openxmlformats.org/officeDocument/2006/relationships/theme" Target="/ppt/slideMasters/theme/theme1.xml" Id="R453c09bd0b4642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09477487834e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d31ceb8e04e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2b6b491e440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bfb4e24e84a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a9c5506be43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2ba1d09cb4a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ff9bc2eff4a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1e8305f864c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TANNLEGE KATHRINE EKANGER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KATHRINE EKANGER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TANNLEGE KATHRINE EKANGER AS ble etablert [år] og holder til i Straume.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KATHRINE EKANGER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KATHRINE EKANGER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KATHRINE EKANGER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5 976 822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3 584 740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9 112 817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41 335 036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43 014 454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KATHRINE EKANGER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KATHRINE EKANGER RISA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KATHRINE EKANGER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Sartor Tannlegesenter DA, Sartor Senter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5342 Straume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911 599 511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KATHRINE EKANGER AS</a:t>
            </a:r>
          </a:p>
        </p:txBody>
      </p:sp>
    </p:spTree>
  </p:cSld>
  <p:clrMapOvr>
    <a:masterClrMapping xmlns:a="http://schemas.openxmlformats.org/drawingml/2006/main"/>
  </p:clrMapOvr>
</p:sld>
</file>