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e95d6f247b45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a9025b44afa443e"/>
  </p:sldMasterIdLst>
  <p:sldIdLst>
    <p:sldId xmlns:r="http://schemas.openxmlformats.org/officeDocument/2006/relationships" id="256" r:id="R9c19d3001dac4aed"/>
    <p:sldId xmlns:r="http://schemas.openxmlformats.org/officeDocument/2006/relationships" id="257" r:id="Rd65d09aef6c94f5f"/>
    <p:sldId xmlns:r="http://schemas.openxmlformats.org/officeDocument/2006/relationships" id="258" r:id="R156c88a0950144e4"/>
    <p:sldId xmlns:r="http://schemas.openxmlformats.org/officeDocument/2006/relationships" id="259" r:id="R70ac748dd0d24f5e"/>
    <p:sldId xmlns:r="http://schemas.openxmlformats.org/officeDocument/2006/relationships" id="260" r:id="R91cd7fdfa97a41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9025b44afa443e" /><Relationship Type="http://schemas.openxmlformats.org/officeDocument/2006/relationships/slide" Target="/ppt/slides/slide1.xml" Id="R9c19d3001dac4aed" /><Relationship Type="http://schemas.openxmlformats.org/officeDocument/2006/relationships/slide" Target="/ppt/slides/slide2.xml" Id="Rd65d09aef6c94f5f" /><Relationship Type="http://schemas.openxmlformats.org/officeDocument/2006/relationships/slide" Target="/ppt/slides/slide3.xml" Id="R156c88a0950144e4" /><Relationship Type="http://schemas.openxmlformats.org/officeDocument/2006/relationships/slide" Target="/ppt/slides/slide4.xml" Id="R70ac748dd0d24f5e" /><Relationship Type="http://schemas.openxmlformats.org/officeDocument/2006/relationships/slide" Target="/ppt/slides/slide5.xml" Id="R91cd7fdfa97a41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a2ad5a7f0f45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dca560ac5c4740" /><Relationship Type="http://schemas.openxmlformats.org/officeDocument/2006/relationships/theme" Target="/ppt/slideMasters/theme/theme1.xml" Id="R8936e3192b7243e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dca560ac5c47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63d2f3e7954a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f02c7c3c524e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d617eb752c448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7ed3efe5f34a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4e5e3dfc78416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TICK OFF CONSULTING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TICK OFF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TICK OFF CONSULTING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TICK OFF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TICK OFF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TICK OFF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911 658 313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TICK OFF CONSULTING AS</a:t>
            </a:r>
          </a:p>
        </p:txBody>
      </p:sp>
    </p:spTree>
  </p:cSld>
  <p:clrMapOvr>
    <a:masterClrMapping xmlns:a="http://schemas.openxmlformats.org/drawingml/2006/main"/>
  </p:clrMapOvr>
</p:sld>
</file>