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3529a05ea4c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ab15c438c4a91"/>
  </p:sldMasterIdLst>
  <p:sldIdLst>
    <p:sldId xmlns:r="http://schemas.openxmlformats.org/officeDocument/2006/relationships" id="256" r:id="Rb3d97b771beb4958"/>
    <p:sldId xmlns:r="http://schemas.openxmlformats.org/officeDocument/2006/relationships" id="257" r:id="Rbe1eb209450b454b"/>
    <p:sldId xmlns:r="http://schemas.openxmlformats.org/officeDocument/2006/relationships" id="258" r:id="R56c855ea1e234cbe"/>
    <p:sldId xmlns:r="http://schemas.openxmlformats.org/officeDocument/2006/relationships" id="259" r:id="R274fec32bc0048d6"/>
    <p:sldId xmlns:r="http://schemas.openxmlformats.org/officeDocument/2006/relationships" id="260" r:id="R0dc50f87b43245c3"/>
    <p:sldId xmlns:r="http://schemas.openxmlformats.org/officeDocument/2006/relationships" id="261" r:id="Rd0ae00fcc8ff4751"/>
    <p:sldId xmlns:r="http://schemas.openxmlformats.org/officeDocument/2006/relationships" id="262" r:id="Rddf541b1e75241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ab15c438c4a91" /><Relationship Type="http://schemas.openxmlformats.org/officeDocument/2006/relationships/slide" Target="/ppt/slides/slide1.xml" Id="Rb3d97b771beb4958" /><Relationship Type="http://schemas.openxmlformats.org/officeDocument/2006/relationships/slide" Target="/ppt/slides/slide2.xml" Id="Rbe1eb209450b454b" /><Relationship Type="http://schemas.openxmlformats.org/officeDocument/2006/relationships/slide" Target="/ppt/slides/slide3.xml" Id="R56c855ea1e234cbe" /><Relationship Type="http://schemas.openxmlformats.org/officeDocument/2006/relationships/slide" Target="/ppt/slides/slide4.xml" Id="R274fec32bc0048d6" /><Relationship Type="http://schemas.openxmlformats.org/officeDocument/2006/relationships/slide" Target="/ppt/slides/slide5.xml" Id="R0dc50f87b43245c3" /><Relationship Type="http://schemas.openxmlformats.org/officeDocument/2006/relationships/slide" Target="/ppt/slides/slide6.xml" Id="Rd0ae00fcc8ff4751" /><Relationship Type="http://schemas.openxmlformats.org/officeDocument/2006/relationships/slide" Target="/ppt/slides/slide7.xml" Id="Rddf541b1e75241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af8650618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4f5461c4d4bc2" /><Relationship Type="http://schemas.openxmlformats.org/officeDocument/2006/relationships/theme" Target="/ppt/slideMasters/theme/theme1.xml" Id="R9045c93eb69a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4f5461c4d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2f134514946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2ce84a562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81fe8a7e0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2b74e48b4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9e23117a742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e040239d346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7ee4d764d48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ARSA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ARSA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7 190 930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7 271 230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 ARVE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Nubbebakken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5022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32 93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arve.sande@hotmail.com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911 720 213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ARSA INVEST AS</a:t>
            </a:r>
          </a:p>
        </p:txBody>
      </p:sp>
    </p:spTree>
  </p:cSld>
  <p:clrMapOvr>
    <a:masterClrMapping xmlns:a="http://schemas.openxmlformats.org/drawingml/2006/main"/>
  </p:clrMapOvr>
</p:sld>
</file>