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2f454e892a43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5126a491e4461a"/>
  </p:sldMasterIdLst>
  <p:sldIdLst>
    <p:sldId xmlns:r="http://schemas.openxmlformats.org/officeDocument/2006/relationships" id="256" r:id="R04e07ce3e7b6480f"/>
    <p:sldId xmlns:r="http://schemas.openxmlformats.org/officeDocument/2006/relationships" id="257" r:id="R634405ae3b1e48b8"/>
    <p:sldId xmlns:r="http://schemas.openxmlformats.org/officeDocument/2006/relationships" id="258" r:id="R6b809a59e7804284"/>
    <p:sldId xmlns:r="http://schemas.openxmlformats.org/officeDocument/2006/relationships" id="259" r:id="R9760d7d5e55849fe"/>
    <p:sldId xmlns:r="http://schemas.openxmlformats.org/officeDocument/2006/relationships" id="260" r:id="R5f8cf92b60f64d19"/>
    <p:sldId xmlns:r="http://schemas.openxmlformats.org/officeDocument/2006/relationships" id="261" r:id="Rd6741f473ee54651"/>
    <p:sldId xmlns:r="http://schemas.openxmlformats.org/officeDocument/2006/relationships" id="262" r:id="Re8230097f19a43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5126a491e4461a" /><Relationship Type="http://schemas.openxmlformats.org/officeDocument/2006/relationships/slide" Target="/ppt/slides/slide1.xml" Id="R04e07ce3e7b6480f" /><Relationship Type="http://schemas.openxmlformats.org/officeDocument/2006/relationships/slide" Target="/ppt/slides/slide2.xml" Id="R634405ae3b1e48b8" /><Relationship Type="http://schemas.openxmlformats.org/officeDocument/2006/relationships/slide" Target="/ppt/slides/slide3.xml" Id="R6b809a59e7804284" /><Relationship Type="http://schemas.openxmlformats.org/officeDocument/2006/relationships/slide" Target="/ppt/slides/slide4.xml" Id="R9760d7d5e55849fe" /><Relationship Type="http://schemas.openxmlformats.org/officeDocument/2006/relationships/slide" Target="/ppt/slides/slide5.xml" Id="R5f8cf92b60f64d19" /><Relationship Type="http://schemas.openxmlformats.org/officeDocument/2006/relationships/slide" Target="/ppt/slides/slide6.xml" Id="Rd6741f473ee54651" /><Relationship Type="http://schemas.openxmlformats.org/officeDocument/2006/relationships/slide" Target="/ppt/slides/slide7.xml" Id="Re8230097f19a43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3605383bf44e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18ac4c8324eb1" /><Relationship Type="http://schemas.openxmlformats.org/officeDocument/2006/relationships/theme" Target="/ppt/slideMasters/theme/theme1.xml" Id="R97edfbac91a941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518ac4c8324e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79f8fbcbf46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c2cbbf7c864a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f00b8b13f446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7658e6daa40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158a2761642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8477737bd46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4f4e2f9bb4a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BYGGEFIRMAET R SAMDAL SNEKKERI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BYGGEFIRMAET R SAMDAL SNEKKERI AS ble etablert [år] og holder til i Lundamo.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12 985 128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−1 198 116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−1 078 175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839 220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6 039 038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SAMDAL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Lundamovegen 445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7232 Lundamo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roge-sam@online.no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911 742 829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