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f76b25158347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71860fcfc24801"/>
  </p:sldMasterIdLst>
  <p:sldIdLst>
    <p:sldId xmlns:r="http://schemas.openxmlformats.org/officeDocument/2006/relationships" id="256" r:id="R9992e07a1434440c"/>
    <p:sldId xmlns:r="http://schemas.openxmlformats.org/officeDocument/2006/relationships" id="257" r:id="R1d54f5244abc4831"/>
    <p:sldId xmlns:r="http://schemas.openxmlformats.org/officeDocument/2006/relationships" id="258" r:id="Rc147b8f52bf3498f"/>
    <p:sldId xmlns:r="http://schemas.openxmlformats.org/officeDocument/2006/relationships" id="259" r:id="Rf7b59fff788241a8"/>
    <p:sldId xmlns:r="http://schemas.openxmlformats.org/officeDocument/2006/relationships" id="260" r:id="R8fc6a47bd8cf40dd"/>
    <p:sldId xmlns:r="http://schemas.openxmlformats.org/officeDocument/2006/relationships" id="261" r:id="Rb1719cfa21b146ce"/>
    <p:sldId xmlns:r="http://schemas.openxmlformats.org/officeDocument/2006/relationships" id="262" r:id="R4e24b60044a84fe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71860fcfc24801" /><Relationship Type="http://schemas.openxmlformats.org/officeDocument/2006/relationships/slide" Target="/ppt/slides/slide1.xml" Id="R9992e07a1434440c" /><Relationship Type="http://schemas.openxmlformats.org/officeDocument/2006/relationships/slide" Target="/ppt/slides/slide2.xml" Id="R1d54f5244abc4831" /><Relationship Type="http://schemas.openxmlformats.org/officeDocument/2006/relationships/slide" Target="/ppt/slides/slide3.xml" Id="Rc147b8f52bf3498f" /><Relationship Type="http://schemas.openxmlformats.org/officeDocument/2006/relationships/slide" Target="/ppt/slides/slide4.xml" Id="Rf7b59fff788241a8" /><Relationship Type="http://schemas.openxmlformats.org/officeDocument/2006/relationships/slide" Target="/ppt/slides/slide5.xml" Id="R8fc6a47bd8cf40dd" /><Relationship Type="http://schemas.openxmlformats.org/officeDocument/2006/relationships/slide" Target="/ppt/slides/slide6.xml" Id="Rb1719cfa21b146ce" /><Relationship Type="http://schemas.openxmlformats.org/officeDocument/2006/relationships/slide" Target="/ppt/slides/slide7.xml" Id="R4e24b60044a84fe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ef2e13cc084e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78db03f17b4dea" /><Relationship Type="http://schemas.openxmlformats.org/officeDocument/2006/relationships/theme" Target="/ppt/slideMasters/theme/theme1.xml" Id="R2a1e69f80d294d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78db03f17b4d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3f5117682647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7b5ee869914d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b0efb40f15481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459081786342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8491f7dedd46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1c0d77b44d435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4d9339a5e14e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HEIMLUND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HEIMLUND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HEIMLUND BYGG AS ble etablert [år] og holder til i Finnøy.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HEIMLUND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HEIMLUND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HEIMLUND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17 652 755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501 586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77 481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184 207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10 467 214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HEIMLUND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HEIMLUND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HEIMLUND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Nyvollvegen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4160 Finnøy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911 852 012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HEIMLUND BYGG AS</a:t>
            </a:r>
          </a:p>
        </p:txBody>
      </p:sp>
    </p:spTree>
  </p:cSld>
  <p:clrMapOvr>
    <a:masterClrMapping xmlns:a="http://schemas.openxmlformats.org/drawingml/2006/main"/>
  </p:clrMapOvr>
</p:sld>
</file>