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1e0140d27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6669220cb7424f"/>
  </p:sldMasterIdLst>
  <p:sldIdLst>
    <p:sldId xmlns:r="http://schemas.openxmlformats.org/officeDocument/2006/relationships" id="256" r:id="R4986c8e25e9c423a"/>
    <p:sldId xmlns:r="http://schemas.openxmlformats.org/officeDocument/2006/relationships" id="257" r:id="R62eeba209bcc4bd0"/>
    <p:sldId xmlns:r="http://schemas.openxmlformats.org/officeDocument/2006/relationships" id="258" r:id="Rd605ee43d36a4f26"/>
    <p:sldId xmlns:r="http://schemas.openxmlformats.org/officeDocument/2006/relationships" id="259" r:id="R00e8eae7686b42b0"/>
    <p:sldId xmlns:r="http://schemas.openxmlformats.org/officeDocument/2006/relationships" id="260" r:id="R616924a7713744a2"/>
    <p:sldId xmlns:r="http://schemas.openxmlformats.org/officeDocument/2006/relationships" id="261" r:id="R53f4587c25a3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669220cb7424f" /><Relationship Type="http://schemas.openxmlformats.org/officeDocument/2006/relationships/slide" Target="/ppt/slides/slide1.xml" Id="R4986c8e25e9c423a" /><Relationship Type="http://schemas.openxmlformats.org/officeDocument/2006/relationships/slide" Target="/ppt/slides/slide2.xml" Id="R62eeba209bcc4bd0" /><Relationship Type="http://schemas.openxmlformats.org/officeDocument/2006/relationships/slide" Target="/ppt/slides/slide3.xml" Id="Rd605ee43d36a4f26" /><Relationship Type="http://schemas.openxmlformats.org/officeDocument/2006/relationships/slide" Target="/ppt/slides/slide4.xml" Id="R00e8eae7686b42b0" /><Relationship Type="http://schemas.openxmlformats.org/officeDocument/2006/relationships/slide" Target="/ppt/slides/slide5.xml" Id="R616924a7713744a2" /><Relationship Type="http://schemas.openxmlformats.org/officeDocument/2006/relationships/slide" Target="/ppt/slides/slide6.xml" Id="R53f4587c25a3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2aab37467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f231098ea4202" /><Relationship Type="http://schemas.openxmlformats.org/officeDocument/2006/relationships/theme" Target="/ppt/slideMasters/theme/theme1.xml" Id="Rc4978e835b8f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f231098ea42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f1e1c2590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401f0a21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91081df37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497fffc3447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5e84b2eac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794fbd37f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